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5" r:id="rId9"/>
    <p:sldId id="299" r:id="rId10"/>
  </p:sldIdLst>
  <p:sldSz cx="12192000" cy="6858000"/>
  <p:notesSz cx="6858000" cy="9144000"/>
  <p:embeddedFontLst>
    <p:embeddedFont>
      <p:font typeface="Poppins Medium" charset="0"/>
      <p:regular r:id="rId12"/>
      <p:bold r:id="rId13"/>
      <p:italic r:id="rId14"/>
      <p:boldItalic r:id="rId15"/>
    </p:embeddedFont>
    <p:embeddedFont>
      <p:font typeface="Poppins" charset="0"/>
      <p:regular r:id="rId16"/>
      <p:bold r:id="rId17"/>
      <p:italic r:id="rId18"/>
      <p:boldItalic r:id="rId19"/>
    </p:embeddedFont>
    <p:embeddedFont>
      <p:font typeface="Poppins Light" charset="0"/>
      <p:regular r:id="rId20"/>
      <p:bold r:id="rId21"/>
      <p:italic r:id="rId22"/>
      <p:boldItalic r:id="rId23"/>
    </p:embeddedFont>
    <p:embeddedFont>
      <p:font typeface="Lato Black" charset="0"/>
      <p:bold r:id="rId24"/>
      <p:boldItalic r:id="rId25"/>
    </p:embeddedFont>
    <p:embeddedFont>
      <p:font typeface="Poppins SemiBold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-5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219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7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cxnSp>
        <p:nvCxnSpPr>
          <p:cNvPr id="100" name="Google Shape;100;p17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1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1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46503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Github</a:t>
            </a:r>
            <a:r>
              <a:rPr lang="en-US" sz="3200" dirty="0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Assignment</a:t>
            </a:r>
            <a:endParaRPr dirty="0"/>
          </a:p>
        </p:txBody>
      </p:sp>
      <p:pic>
        <p:nvPicPr>
          <p:cNvPr id="121" name="Google Shape;121;p19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8105614" y="581149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Presented By :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Anshita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Mathur</a:t>
            </a:r>
            <a:endParaRPr sz="1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0"/>
          <p:cNvGrpSpPr/>
          <p:nvPr/>
        </p:nvGrpSpPr>
        <p:grpSpPr>
          <a:xfrm>
            <a:off x="6764072" y="-336522"/>
            <a:ext cx="8808040" cy="9131635"/>
            <a:chOff x="6764072" y="-336522"/>
            <a:chExt cx="8808040" cy="9131635"/>
          </a:xfrm>
        </p:grpSpPr>
        <p:sp>
          <p:nvSpPr>
            <p:cNvPr id="128" name="Google Shape;128;p20"/>
            <p:cNvSpPr/>
            <p:nvPr/>
          </p:nvSpPr>
          <p:spPr>
            <a:xfrm rot="-2025053">
              <a:off x="7888890" y="1035606"/>
              <a:ext cx="6664841" cy="5687804"/>
            </a:xfrm>
            <a:custGeom>
              <a:avLst/>
              <a:gdLst/>
              <a:ahLst/>
              <a:cxnLst/>
              <a:rect l="l" t="t" r="r" b="b"/>
              <a:pathLst>
                <a:path w="4509" h="3848" extrusionOk="0">
                  <a:moveTo>
                    <a:pt x="1674" y="3848"/>
                  </a:moveTo>
                  <a:lnTo>
                    <a:pt x="1411" y="3026"/>
                  </a:lnTo>
                  <a:lnTo>
                    <a:pt x="0" y="3222"/>
                  </a:lnTo>
                  <a:lnTo>
                    <a:pt x="274" y="1680"/>
                  </a:lnTo>
                  <a:lnTo>
                    <a:pt x="789" y="551"/>
                  </a:lnTo>
                  <a:lnTo>
                    <a:pt x="1104" y="958"/>
                  </a:lnTo>
                  <a:lnTo>
                    <a:pt x="1375" y="0"/>
                  </a:lnTo>
                  <a:lnTo>
                    <a:pt x="2068" y="806"/>
                  </a:lnTo>
                  <a:lnTo>
                    <a:pt x="2458" y="660"/>
                  </a:lnTo>
                  <a:lnTo>
                    <a:pt x="2266" y="1194"/>
                  </a:lnTo>
                  <a:lnTo>
                    <a:pt x="4509" y="1761"/>
                  </a:lnTo>
                  <a:lnTo>
                    <a:pt x="2446" y="3123"/>
                  </a:lnTo>
                  <a:lnTo>
                    <a:pt x="1674" y="3848"/>
                  </a:lnTo>
                  <a:close/>
                </a:path>
              </a:pathLst>
            </a:custGeom>
            <a:gradFill>
              <a:gsLst>
                <a:gs pos="0">
                  <a:srgbClr val="2099D8">
                    <a:alpha val="24705"/>
                  </a:srgbClr>
                </a:gs>
                <a:gs pos="100000">
                  <a:srgbClr val="27A6C2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 rot="-2025053">
              <a:off x="7633537" y="4028946"/>
              <a:ext cx="4410708" cy="3866760"/>
            </a:xfrm>
            <a:custGeom>
              <a:avLst/>
              <a:gdLst/>
              <a:ahLst/>
              <a:cxnLst/>
              <a:rect l="l" t="t" r="r" b="b"/>
              <a:pathLst>
                <a:path w="2984" h="2616" extrusionOk="0">
                  <a:moveTo>
                    <a:pt x="0" y="379"/>
                  </a:moveTo>
                  <a:lnTo>
                    <a:pt x="2984" y="0"/>
                  </a:lnTo>
                  <a:lnTo>
                    <a:pt x="2367" y="2616"/>
                  </a:lnTo>
                  <a:lnTo>
                    <a:pt x="687" y="1954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chemeClr val="accent3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 rot="-2025053">
              <a:off x="9336552" y="721024"/>
              <a:ext cx="4601386" cy="4449140"/>
            </a:xfrm>
            <a:custGeom>
              <a:avLst/>
              <a:gdLst/>
              <a:ahLst/>
              <a:cxnLst/>
              <a:rect l="l" t="t" r="r" b="b"/>
              <a:pathLst>
                <a:path w="3113" h="3010" extrusionOk="0">
                  <a:moveTo>
                    <a:pt x="0" y="0"/>
                  </a:moveTo>
                  <a:lnTo>
                    <a:pt x="55" y="3010"/>
                  </a:lnTo>
                  <a:lnTo>
                    <a:pt x="3113" y="1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 rot="-2025053">
              <a:off x="9640452" y="3035295"/>
              <a:ext cx="1720531" cy="3056751"/>
            </a:xfrm>
            <a:custGeom>
              <a:avLst/>
              <a:gdLst/>
              <a:ahLst/>
              <a:cxnLst/>
              <a:rect l="l" t="t" r="r" b="b"/>
              <a:pathLst>
                <a:path w="1164" h="2068" extrusionOk="0">
                  <a:moveTo>
                    <a:pt x="1164" y="236"/>
                  </a:moveTo>
                  <a:lnTo>
                    <a:pt x="308" y="2068"/>
                  </a:lnTo>
                  <a:lnTo>
                    <a:pt x="0" y="0"/>
                  </a:lnTo>
                  <a:lnTo>
                    <a:pt x="1164" y="236"/>
                  </a:lnTo>
                  <a:close/>
                </a:path>
              </a:pathLst>
            </a:custGeom>
            <a:solidFill>
              <a:schemeClr val="accent1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 rot="-2025053">
              <a:off x="7301088" y="4321216"/>
              <a:ext cx="3148394" cy="2888245"/>
            </a:xfrm>
            <a:custGeom>
              <a:avLst/>
              <a:gdLst/>
              <a:ahLst/>
              <a:cxnLst/>
              <a:rect l="l" t="t" r="r" b="b"/>
              <a:pathLst>
                <a:path w="2130" h="1954" extrusionOk="0">
                  <a:moveTo>
                    <a:pt x="0" y="525"/>
                  </a:moveTo>
                  <a:lnTo>
                    <a:pt x="2130" y="1954"/>
                  </a:lnTo>
                  <a:lnTo>
                    <a:pt x="1954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chemeClr val="accent2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 rot="-2025053">
              <a:off x="7483380" y="4555337"/>
              <a:ext cx="4672336" cy="2285173"/>
            </a:xfrm>
            <a:custGeom>
              <a:avLst/>
              <a:gdLst/>
              <a:ahLst/>
              <a:cxnLst/>
              <a:rect l="l" t="t" r="r" b="b"/>
              <a:pathLst>
                <a:path w="3161" h="1546" extrusionOk="0">
                  <a:moveTo>
                    <a:pt x="0" y="0"/>
                  </a:moveTo>
                  <a:lnTo>
                    <a:pt x="3161" y="1546"/>
                  </a:lnTo>
                  <a:lnTo>
                    <a:pt x="2116" y="14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099D8">
                    <a:alpha val="20000"/>
                  </a:srgbClr>
                </a:gs>
                <a:gs pos="100000">
                  <a:srgbClr val="27A6C2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 rot="-2025053">
              <a:off x="13756706" y="1937413"/>
              <a:ext cx="48778" cy="47300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28" y="18"/>
                  </a:moveTo>
                  <a:cubicBezTo>
                    <a:pt x="26" y="25"/>
                    <a:pt x="18" y="29"/>
                    <a:pt x="11" y="27"/>
                  </a:cubicBezTo>
                  <a:cubicBezTo>
                    <a:pt x="4" y="25"/>
                    <a:pt x="0" y="18"/>
                    <a:pt x="2" y="11"/>
                  </a:cubicBezTo>
                  <a:cubicBezTo>
                    <a:pt x="5" y="4"/>
                    <a:pt x="12" y="0"/>
                    <a:pt x="19" y="2"/>
                  </a:cubicBezTo>
                  <a:cubicBezTo>
                    <a:pt x="26" y="4"/>
                    <a:pt x="30" y="11"/>
                    <a:pt x="28" y="18"/>
                  </a:cubicBezTo>
                  <a:close/>
                </a:path>
              </a:pathLst>
            </a:custGeom>
            <a:gradFill>
              <a:gsLst>
                <a:gs pos="0">
                  <a:srgbClr val="2099D8">
                    <a:alpha val="20000"/>
                  </a:srgbClr>
                </a:gs>
                <a:gs pos="100000">
                  <a:srgbClr val="27A6C2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 rot="-2025053">
              <a:off x="8480575" y="5312429"/>
              <a:ext cx="62081" cy="62081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4" y="26"/>
                  </a:moveTo>
                  <a:cubicBezTo>
                    <a:pt x="0" y="17"/>
                    <a:pt x="4" y="7"/>
                    <a:pt x="13" y="3"/>
                  </a:cubicBezTo>
                  <a:cubicBezTo>
                    <a:pt x="22" y="0"/>
                    <a:pt x="32" y="4"/>
                    <a:pt x="35" y="13"/>
                  </a:cubicBezTo>
                  <a:cubicBezTo>
                    <a:pt x="39" y="22"/>
                    <a:pt x="35" y="32"/>
                    <a:pt x="26" y="35"/>
                  </a:cubicBezTo>
                  <a:cubicBezTo>
                    <a:pt x="17" y="39"/>
                    <a:pt x="7" y="34"/>
                    <a:pt x="4" y="26"/>
                  </a:cubicBezTo>
                  <a:close/>
                </a:path>
              </a:pathLst>
            </a:custGeom>
            <a:gradFill>
              <a:gsLst>
                <a:gs pos="0">
                  <a:srgbClr val="2099D8">
                    <a:alpha val="20000"/>
                  </a:srgbClr>
                </a:gs>
                <a:gs pos="100000">
                  <a:srgbClr val="27A6C2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36" name="Google Shape;136;p20"/>
          <p:cNvSpPr/>
          <p:nvPr/>
        </p:nvSpPr>
        <p:spPr>
          <a:xfrm rot="-2025053">
            <a:off x="6781773" y="1428519"/>
            <a:ext cx="7791168" cy="5785360"/>
          </a:xfrm>
          <a:custGeom>
            <a:avLst/>
            <a:gdLst/>
            <a:ahLst/>
            <a:cxnLst/>
            <a:rect l="l" t="t" r="r" b="b"/>
            <a:pathLst>
              <a:path w="4842" h="3592" extrusionOk="0">
                <a:moveTo>
                  <a:pt x="4842" y="1652"/>
                </a:moveTo>
                <a:cubicBezTo>
                  <a:pt x="4842" y="1652"/>
                  <a:pt x="4842" y="1652"/>
                  <a:pt x="4842" y="1652"/>
                </a:cubicBezTo>
                <a:cubicBezTo>
                  <a:pt x="4842" y="1652"/>
                  <a:pt x="4842" y="1652"/>
                  <a:pt x="4842" y="1652"/>
                </a:cubicBezTo>
                <a:cubicBezTo>
                  <a:pt x="4841" y="1645"/>
                  <a:pt x="4841" y="1645"/>
                  <a:pt x="4841" y="1645"/>
                </a:cubicBezTo>
                <a:cubicBezTo>
                  <a:pt x="2812" y="1131"/>
                  <a:pt x="2812" y="1131"/>
                  <a:pt x="2812" y="1131"/>
                </a:cubicBezTo>
                <a:cubicBezTo>
                  <a:pt x="2814" y="1124"/>
                  <a:pt x="2814" y="1117"/>
                  <a:pt x="2811" y="1109"/>
                </a:cubicBezTo>
                <a:cubicBezTo>
                  <a:pt x="2808" y="1103"/>
                  <a:pt x="2803" y="1097"/>
                  <a:pt x="2797" y="1094"/>
                </a:cubicBezTo>
                <a:cubicBezTo>
                  <a:pt x="2950" y="665"/>
                  <a:pt x="2950" y="665"/>
                  <a:pt x="2950" y="665"/>
                </a:cubicBezTo>
                <a:cubicBezTo>
                  <a:pt x="2956" y="666"/>
                  <a:pt x="2961" y="666"/>
                  <a:pt x="2967" y="664"/>
                </a:cubicBezTo>
                <a:cubicBezTo>
                  <a:pt x="2981" y="658"/>
                  <a:pt x="2988" y="641"/>
                  <a:pt x="2982" y="627"/>
                </a:cubicBezTo>
                <a:cubicBezTo>
                  <a:pt x="2976" y="612"/>
                  <a:pt x="2960" y="605"/>
                  <a:pt x="2945" y="611"/>
                </a:cubicBezTo>
                <a:cubicBezTo>
                  <a:pt x="2932" y="616"/>
                  <a:pt x="2925" y="630"/>
                  <a:pt x="2928" y="644"/>
                </a:cubicBezTo>
                <a:cubicBezTo>
                  <a:pt x="2617" y="761"/>
                  <a:pt x="2617" y="761"/>
                  <a:pt x="2617" y="761"/>
                </a:cubicBezTo>
                <a:cubicBezTo>
                  <a:pt x="2617" y="759"/>
                  <a:pt x="2617" y="756"/>
                  <a:pt x="2616" y="754"/>
                </a:cubicBezTo>
                <a:cubicBezTo>
                  <a:pt x="2612" y="744"/>
                  <a:pt x="2601" y="740"/>
                  <a:pt x="2591" y="744"/>
                </a:cubicBezTo>
                <a:cubicBezTo>
                  <a:pt x="2588" y="745"/>
                  <a:pt x="2585" y="747"/>
                  <a:pt x="2583" y="749"/>
                </a:cubicBezTo>
                <a:cubicBezTo>
                  <a:pt x="1983" y="51"/>
                  <a:pt x="1983" y="51"/>
                  <a:pt x="1983" y="51"/>
                </a:cubicBezTo>
                <a:cubicBezTo>
                  <a:pt x="1990" y="43"/>
                  <a:pt x="1992" y="32"/>
                  <a:pt x="1988" y="22"/>
                </a:cubicBezTo>
                <a:cubicBezTo>
                  <a:pt x="1982" y="7"/>
                  <a:pt x="1965" y="0"/>
                  <a:pt x="1951" y="6"/>
                </a:cubicBezTo>
                <a:cubicBezTo>
                  <a:pt x="1936" y="12"/>
                  <a:pt x="1929" y="28"/>
                  <a:pt x="1935" y="43"/>
                </a:cubicBezTo>
                <a:cubicBezTo>
                  <a:pt x="1938" y="50"/>
                  <a:pt x="1944" y="55"/>
                  <a:pt x="1950" y="58"/>
                </a:cubicBezTo>
                <a:cubicBezTo>
                  <a:pt x="1715" y="886"/>
                  <a:pt x="1715" y="886"/>
                  <a:pt x="1715" y="886"/>
                </a:cubicBezTo>
                <a:cubicBezTo>
                  <a:pt x="1713" y="886"/>
                  <a:pt x="1711" y="887"/>
                  <a:pt x="1708" y="888"/>
                </a:cubicBezTo>
                <a:cubicBezTo>
                  <a:pt x="1706" y="889"/>
                  <a:pt x="1704" y="890"/>
                  <a:pt x="1702" y="891"/>
                </a:cubicBezTo>
                <a:cubicBezTo>
                  <a:pt x="1442" y="556"/>
                  <a:pt x="1442" y="556"/>
                  <a:pt x="1442" y="556"/>
                </a:cubicBezTo>
                <a:cubicBezTo>
                  <a:pt x="1450" y="548"/>
                  <a:pt x="1453" y="536"/>
                  <a:pt x="1448" y="525"/>
                </a:cubicBezTo>
                <a:cubicBezTo>
                  <a:pt x="1442" y="511"/>
                  <a:pt x="1426" y="504"/>
                  <a:pt x="1411" y="510"/>
                </a:cubicBezTo>
                <a:cubicBezTo>
                  <a:pt x="1397" y="515"/>
                  <a:pt x="1389" y="532"/>
                  <a:pt x="1395" y="547"/>
                </a:cubicBezTo>
                <a:cubicBezTo>
                  <a:pt x="1398" y="553"/>
                  <a:pt x="1403" y="558"/>
                  <a:pt x="1409" y="561"/>
                </a:cubicBezTo>
                <a:cubicBezTo>
                  <a:pt x="969" y="1525"/>
                  <a:pt x="969" y="1525"/>
                  <a:pt x="969" y="1525"/>
                </a:cubicBezTo>
                <a:cubicBezTo>
                  <a:pt x="80" y="1498"/>
                  <a:pt x="80" y="1498"/>
                  <a:pt x="80" y="1498"/>
                </a:cubicBezTo>
                <a:cubicBezTo>
                  <a:pt x="79" y="1493"/>
                  <a:pt x="79" y="1489"/>
                  <a:pt x="77" y="1485"/>
                </a:cubicBezTo>
                <a:cubicBezTo>
                  <a:pt x="69" y="1466"/>
                  <a:pt x="47" y="1457"/>
                  <a:pt x="28" y="1464"/>
                </a:cubicBezTo>
                <a:cubicBezTo>
                  <a:pt x="9" y="1472"/>
                  <a:pt x="0" y="1494"/>
                  <a:pt x="8" y="1513"/>
                </a:cubicBezTo>
                <a:cubicBezTo>
                  <a:pt x="16" y="1532"/>
                  <a:pt x="37" y="1541"/>
                  <a:pt x="56" y="1533"/>
                </a:cubicBezTo>
                <a:cubicBezTo>
                  <a:pt x="58" y="1533"/>
                  <a:pt x="59" y="1532"/>
                  <a:pt x="60" y="1531"/>
                </a:cubicBezTo>
                <a:cubicBezTo>
                  <a:pt x="683" y="2963"/>
                  <a:pt x="683" y="2963"/>
                  <a:pt x="683" y="2963"/>
                </a:cubicBezTo>
                <a:cubicBezTo>
                  <a:pt x="671" y="2971"/>
                  <a:pt x="666" y="2985"/>
                  <a:pt x="671" y="2998"/>
                </a:cubicBezTo>
                <a:cubicBezTo>
                  <a:pt x="677" y="3013"/>
                  <a:pt x="694" y="3020"/>
                  <a:pt x="708" y="3014"/>
                </a:cubicBezTo>
                <a:cubicBezTo>
                  <a:pt x="719" y="3010"/>
                  <a:pt x="725" y="3000"/>
                  <a:pt x="726" y="2990"/>
                </a:cubicBezTo>
                <a:cubicBezTo>
                  <a:pt x="1970" y="2816"/>
                  <a:pt x="1970" y="2816"/>
                  <a:pt x="1970" y="2816"/>
                </a:cubicBezTo>
                <a:cubicBezTo>
                  <a:pt x="1975" y="2827"/>
                  <a:pt x="1986" y="2832"/>
                  <a:pt x="1997" y="2829"/>
                </a:cubicBezTo>
                <a:cubicBezTo>
                  <a:pt x="2229" y="3553"/>
                  <a:pt x="2229" y="3553"/>
                  <a:pt x="2229" y="3553"/>
                </a:cubicBezTo>
                <a:cubicBezTo>
                  <a:pt x="2227" y="3553"/>
                  <a:pt x="2226" y="3553"/>
                  <a:pt x="2225" y="3554"/>
                </a:cubicBezTo>
                <a:cubicBezTo>
                  <a:pt x="2215" y="3558"/>
                  <a:pt x="2211" y="3568"/>
                  <a:pt x="2214" y="3578"/>
                </a:cubicBezTo>
                <a:cubicBezTo>
                  <a:pt x="2218" y="3587"/>
                  <a:pt x="2229" y="3592"/>
                  <a:pt x="2238" y="3588"/>
                </a:cubicBezTo>
                <a:cubicBezTo>
                  <a:pt x="2248" y="3584"/>
                  <a:pt x="2252" y="3573"/>
                  <a:pt x="2249" y="3564"/>
                </a:cubicBezTo>
                <a:cubicBezTo>
                  <a:pt x="2248" y="3562"/>
                  <a:pt x="2247" y="3561"/>
                  <a:pt x="2246" y="3559"/>
                </a:cubicBezTo>
                <a:cubicBezTo>
                  <a:pt x="2931" y="2917"/>
                  <a:pt x="2931" y="2917"/>
                  <a:pt x="2931" y="2917"/>
                </a:cubicBezTo>
                <a:cubicBezTo>
                  <a:pt x="2938" y="2922"/>
                  <a:pt x="2947" y="2924"/>
                  <a:pt x="2955" y="2920"/>
                </a:cubicBezTo>
                <a:cubicBezTo>
                  <a:pt x="2967" y="2915"/>
                  <a:pt x="2973" y="2901"/>
                  <a:pt x="2968" y="2889"/>
                </a:cubicBezTo>
                <a:cubicBezTo>
                  <a:pt x="2968" y="2889"/>
                  <a:pt x="2968" y="2889"/>
                  <a:pt x="2968" y="2889"/>
                </a:cubicBezTo>
                <a:cubicBezTo>
                  <a:pt x="3490" y="2544"/>
                  <a:pt x="3490" y="2544"/>
                  <a:pt x="3490" y="2544"/>
                </a:cubicBezTo>
                <a:lnTo>
                  <a:pt x="4842" y="1652"/>
                </a:lnTo>
                <a:close/>
                <a:moveTo>
                  <a:pt x="2233" y="3553"/>
                </a:moveTo>
                <a:cubicBezTo>
                  <a:pt x="2001" y="2828"/>
                  <a:pt x="2001" y="2828"/>
                  <a:pt x="2001" y="2828"/>
                </a:cubicBezTo>
                <a:cubicBezTo>
                  <a:pt x="2007" y="2825"/>
                  <a:pt x="2011" y="2820"/>
                  <a:pt x="2013" y="2815"/>
                </a:cubicBezTo>
                <a:cubicBezTo>
                  <a:pt x="2922" y="2900"/>
                  <a:pt x="2922" y="2900"/>
                  <a:pt x="2922" y="2900"/>
                </a:cubicBezTo>
                <a:cubicBezTo>
                  <a:pt x="2922" y="2902"/>
                  <a:pt x="2923" y="2905"/>
                  <a:pt x="2924" y="2907"/>
                </a:cubicBezTo>
                <a:cubicBezTo>
                  <a:pt x="2925" y="2910"/>
                  <a:pt x="2926" y="2913"/>
                  <a:pt x="2928" y="2915"/>
                </a:cubicBezTo>
                <a:cubicBezTo>
                  <a:pt x="2243" y="3557"/>
                  <a:pt x="2243" y="3557"/>
                  <a:pt x="2243" y="3557"/>
                </a:cubicBezTo>
                <a:cubicBezTo>
                  <a:pt x="2240" y="3554"/>
                  <a:pt x="2237" y="3553"/>
                  <a:pt x="2233" y="3553"/>
                </a:cubicBezTo>
                <a:close/>
                <a:moveTo>
                  <a:pt x="726" y="2986"/>
                </a:moveTo>
                <a:cubicBezTo>
                  <a:pt x="726" y="2983"/>
                  <a:pt x="725" y="2980"/>
                  <a:pt x="724" y="2977"/>
                </a:cubicBezTo>
                <a:cubicBezTo>
                  <a:pt x="720" y="2968"/>
                  <a:pt x="712" y="2962"/>
                  <a:pt x="704" y="2960"/>
                </a:cubicBezTo>
                <a:cubicBezTo>
                  <a:pt x="866" y="2049"/>
                  <a:pt x="866" y="2049"/>
                  <a:pt x="866" y="2049"/>
                </a:cubicBezTo>
                <a:cubicBezTo>
                  <a:pt x="1972" y="2794"/>
                  <a:pt x="1972" y="2794"/>
                  <a:pt x="1972" y="2794"/>
                </a:cubicBezTo>
                <a:cubicBezTo>
                  <a:pt x="1969" y="2799"/>
                  <a:pt x="1967" y="2806"/>
                  <a:pt x="1969" y="2812"/>
                </a:cubicBezTo>
                <a:lnTo>
                  <a:pt x="726" y="2986"/>
                </a:lnTo>
                <a:close/>
                <a:moveTo>
                  <a:pt x="891" y="1910"/>
                </a:moveTo>
                <a:cubicBezTo>
                  <a:pt x="1463" y="2187"/>
                  <a:pt x="1463" y="2187"/>
                  <a:pt x="1463" y="2187"/>
                </a:cubicBezTo>
                <a:cubicBezTo>
                  <a:pt x="1973" y="2789"/>
                  <a:pt x="1973" y="2789"/>
                  <a:pt x="1973" y="2789"/>
                </a:cubicBezTo>
                <a:cubicBezTo>
                  <a:pt x="867" y="2045"/>
                  <a:pt x="867" y="2045"/>
                  <a:pt x="867" y="2045"/>
                </a:cubicBezTo>
                <a:lnTo>
                  <a:pt x="891" y="1910"/>
                </a:lnTo>
                <a:close/>
                <a:moveTo>
                  <a:pt x="863" y="2042"/>
                </a:moveTo>
                <a:cubicBezTo>
                  <a:pt x="100" y="1529"/>
                  <a:pt x="100" y="1529"/>
                  <a:pt x="100" y="1529"/>
                </a:cubicBezTo>
                <a:cubicBezTo>
                  <a:pt x="887" y="1908"/>
                  <a:pt x="887" y="1908"/>
                  <a:pt x="887" y="1908"/>
                </a:cubicBezTo>
                <a:lnTo>
                  <a:pt x="863" y="2042"/>
                </a:lnTo>
                <a:close/>
                <a:moveTo>
                  <a:pt x="1972" y="59"/>
                </a:moveTo>
                <a:cubicBezTo>
                  <a:pt x="1975" y="58"/>
                  <a:pt x="1977" y="57"/>
                  <a:pt x="1979" y="55"/>
                </a:cubicBezTo>
                <a:cubicBezTo>
                  <a:pt x="2521" y="780"/>
                  <a:pt x="2521" y="780"/>
                  <a:pt x="2521" y="780"/>
                </a:cubicBezTo>
                <a:cubicBezTo>
                  <a:pt x="1971" y="867"/>
                  <a:pt x="1971" y="867"/>
                  <a:pt x="1971" y="867"/>
                </a:cubicBezTo>
                <a:cubicBezTo>
                  <a:pt x="1962" y="61"/>
                  <a:pt x="1962" y="61"/>
                  <a:pt x="1962" y="61"/>
                </a:cubicBezTo>
                <a:cubicBezTo>
                  <a:pt x="1965" y="61"/>
                  <a:pt x="1969" y="60"/>
                  <a:pt x="1972" y="59"/>
                </a:cubicBezTo>
                <a:close/>
                <a:moveTo>
                  <a:pt x="2524" y="784"/>
                </a:moveTo>
                <a:cubicBezTo>
                  <a:pt x="2757" y="1096"/>
                  <a:pt x="2757" y="1096"/>
                  <a:pt x="2757" y="1096"/>
                </a:cubicBezTo>
                <a:cubicBezTo>
                  <a:pt x="2751" y="1101"/>
                  <a:pt x="2746" y="1108"/>
                  <a:pt x="2745" y="1116"/>
                </a:cubicBezTo>
                <a:cubicBezTo>
                  <a:pt x="1973" y="960"/>
                  <a:pt x="1973" y="960"/>
                  <a:pt x="1973" y="960"/>
                </a:cubicBezTo>
                <a:cubicBezTo>
                  <a:pt x="1972" y="871"/>
                  <a:pt x="1972" y="871"/>
                  <a:pt x="1972" y="871"/>
                </a:cubicBezTo>
                <a:lnTo>
                  <a:pt x="2524" y="784"/>
                </a:lnTo>
                <a:close/>
                <a:moveTo>
                  <a:pt x="2602" y="781"/>
                </a:moveTo>
                <a:cubicBezTo>
                  <a:pt x="2763" y="1092"/>
                  <a:pt x="2763" y="1092"/>
                  <a:pt x="2763" y="1092"/>
                </a:cubicBezTo>
                <a:cubicBezTo>
                  <a:pt x="2762" y="1092"/>
                  <a:pt x="2761" y="1093"/>
                  <a:pt x="2760" y="1093"/>
                </a:cubicBezTo>
                <a:cubicBezTo>
                  <a:pt x="2528" y="783"/>
                  <a:pt x="2528" y="783"/>
                  <a:pt x="2528" y="783"/>
                </a:cubicBezTo>
                <a:cubicBezTo>
                  <a:pt x="2584" y="775"/>
                  <a:pt x="2584" y="775"/>
                  <a:pt x="2584" y="775"/>
                </a:cubicBezTo>
                <a:cubicBezTo>
                  <a:pt x="2588" y="780"/>
                  <a:pt x="2595" y="782"/>
                  <a:pt x="2602" y="781"/>
                </a:cubicBezTo>
                <a:close/>
                <a:moveTo>
                  <a:pt x="2014" y="2811"/>
                </a:moveTo>
                <a:cubicBezTo>
                  <a:pt x="2015" y="2807"/>
                  <a:pt x="2014" y="2802"/>
                  <a:pt x="2013" y="2798"/>
                </a:cubicBezTo>
                <a:cubicBezTo>
                  <a:pt x="2012" y="2795"/>
                  <a:pt x="2010" y="2793"/>
                  <a:pt x="2007" y="2791"/>
                </a:cubicBezTo>
                <a:cubicBezTo>
                  <a:pt x="2138" y="2512"/>
                  <a:pt x="2138" y="2512"/>
                  <a:pt x="2138" y="2512"/>
                </a:cubicBezTo>
                <a:cubicBezTo>
                  <a:pt x="2923" y="2892"/>
                  <a:pt x="2923" y="2892"/>
                  <a:pt x="2923" y="2892"/>
                </a:cubicBezTo>
                <a:cubicBezTo>
                  <a:pt x="2922" y="2893"/>
                  <a:pt x="2922" y="2894"/>
                  <a:pt x="2922" y="2896"/>
                </a:cubicBezTo>
                <a:lnTo>
                  <a:pt x="2014" y="2811"/>
                </a:lnTo>
                <a:close/>
                <a:moveTo>
                  <a:pt x="1726" y="931"/>
                </a:moveTo>
                <a:cubicBezTo>
                  <a:pt x="1732" y="928"/>
                  <a:pt x="1737" y="923"/>
                  <a:pt x="1739" y="917"/>
                </a:cubicBezTo>
                <a:cubicBezTo>
                  <a:pt x="1969" y="963"/>
                  <a:pt x="1969" y="963"/>
                  <a:pt x="1969" y="963"/>
                </a:cubicBezTo>
                <a:cubicBezTo>
                  <a:pt x="1976" y="1556"/>
                  <a:pt x="1976" y="1556"/>
                  <a:pt x="1976" y="1556"/>
                </a:cubicBezTo>
                <a:cubicBezTo>
                  <a:pt x="1807" y="1551"/>
                  <a:pt x="1807" y="1551"/>
                  <a:pt x="1807" y="1551"/>
                </a:cubicBezTo>
                <a:cubicBezTo>
                  <a:pt x="1715" y="933"/>
                  <a:pt x="1715" y="933"/>
                  <a:pt x="1715" y="933"/>
                </a:cubicBezTo>
                <a:cubicBezTo>
                  <a:pt x="1719" y="933"/>
                  <a:pt x="1722" y="932"/>
                  <a:pt x="1726" y="931"/>
                </a:cubicBezTo>
                <a:close/>
                <a:moveTo>
                  <a:pt x="2134" y="2511"/>
                </a:moveTo>
                <a:cubicBezTo>
                  <a:pt x="2004" y="2788"/>
                  <a:pt x="2004" y="2788"/>
                  <a:pt x="2004" y="2788"/>
                </a:cubicBezTo>
                <a:cubicBezTo>
                  <a:pt x="2001" y="2786"/>
                  <a:pt x="1998" y="2785"/>
                  <a:pt x="1994" y="2784"/>
                </a:cubicBezTo>
                <a:cubicBezTo>
                  <a:pt x="1990" y="2441"/>
                  <a:pt x="1990" y="2441"/>
                  <a:pt x="1990" y="2441"/>
                </a:cubicBezTo>
                <a:lnTo>
                  <a:pt x="2134" y="2511"/>
                </a:lnTo>
                <a:close/>
                <a:moveTo>
                  <a:pt x="1990" y="2437"/>
                </a:moveTo>
                <a:cubicBezTo>
                  <a:pt x="1980" y="1560"/>
                  <a:pt x="1980" y="1560"/>
                  <a:pt x="1980" y="1560"/>
                </a:cubicBezTo>
                <a:cubicBezTo>
                  <a:pt x="2570" y="1578"/>
                  <a:pt x="2570" y="1578"/>
                  <a:pt x="2570" y="1578"/>
                </a:cubicBezTo>
                <a:cubicBezTo>
                  <a:pt x="2136" y="2507"/>
                  <a:pt x="2136" y="2507"/>
                  <a:pt x="2136" y="2507"/>
                </a:cubicBezTo>
                <a:lnTo>
                  <a:pt x="1990" y="2437"/>
                </a:lnTo>
                <a:close/>
                <a:moveTo>
                  <a:pt x="2747" y="1135"/>
                </a:moveTo>
                <a:cubicBezTo>
                  <a:pt x="2751" y="1145"/>
                  <a:pt x="2759" y="1152"/>
                  <a:pt x="2768" y="1155"/>
                </a:cubicBezTo>
                <a:cubicBezTo>
                  <a:pt x="2572" y="1574"/>
                  <a:pt x="2572" y="1574"/>
                  <a:pt x="2572" y="1574"/>
                </a:cubicBezTo>
                <a:cubicBezTo>
                  <a:pt x="1980" y="1556"/>
                  <a:pt x="1980" y="1556"/>
                  <a:pt x="1980" y="1556"/>
                </a:cubicBezTo>
                <a:cubicBezTo>
                  <a:pt x="1973" y="964"/>
                  <a:pt x="1973" y="964"/>
                  <a:pt x="1973" y="964"/>
                </a:cubicBezTo>
                <a:cubicBezTo>
                  <a:pt x="2745" y="1120"/>
                  <a:pt x="2745" y="1120"/>
                  <a:pt x="2745" y="1120"/>
                </a:cubicBezTo>
                <a:cubicBezTo>
                  <a:pt x="2744" y="1125"/>
                  <a:pt x="2745" y="1130"/>
                  <a:pt x="2747" y="1135"/>
                </a:cubicBezTo>
                <a:close/>
                <a:moveTo>
                  <a:pt x="1976" y="1560"/>
                </a:moveTo>
                <a:cubicBezTo>
                  <a:pt x="1986" y="2435"/>
                  <a:pt x="1986" y="2435"/>
                  <a:pt x="1986" y="2435"/>
                </a:cubicBezTo>
                <a:cubicBezTo>
                  <a:pt x="1935" y="2410"/>
                  <a:pt x="1935" y="2410"/>
                  <a:pt x="1935" y="2410"/>
                </a:cubicBezTo>
                <a:cubicBezTo>
                  <a:pt x="1808" y="1555"/>
                  <a:pt x="1808" y="1555"/>
                  <a:pt x="1808" y="1555"/>
                </a:cubicBezTo>
                <a:lnTo>
                  <a:pt x="1976" y="1560"/>
                </a:lnTo>
                <a:close/>
                <a:moveTo>
                  <a:pt x="1986" y="2439"/>
                </a:moveTo>
                <a:cubicBezTo>
                  <a:pt x="1990" y="2780"/>
                  <a:pt x="1990" y="2780"/>
                  <a:pt x="1990" y="2780"/>
                </a:cubicBezTo>
                <a:cubicBezTo>
                  <a:pt x="1936" y="2415"/>
                  <a:pt x="1936" y="2415"/>
                  <a:pt x="1936" y="2415"/>
                </a:cubicBezTo>
                <a:lnTo>
                  <a:pt x="1986" y="2439"/>
                </a:lnTo>
                <a:close/>
                <a:moveTo>
                  <a:pt x="1987" y="2785"/>
                </a:moveTo>
                <a:cubicBezTo>
                  <a:pt x="1985" y="2785"/>
                  <a:pt x="1984" y="2785"/>
                  <a:pt x="1983" y="2786"/>
                </a:cubicBezTo>
                <a:cubicBezTo>
                  <a:pt x="1981" y="2787"/>
                  <a:pt x="1979" y="2788"/>
                  <a:pt x="1978" y="2789"/>
                </a:cubicBezTo>
                <a:cubicBezTo>
                  <a:pt x="1472" y="2191"/>
                  <a:pt x="1472" y="2191"/>
                  <a:pt x="1472" y="2191"/>
                </a:cubicBezTo>
                <a:cubicBezTo>
                  <a:pt x="1932" y="2413"/>
                  <a:pt x="1932" y="2413"/>
                  <a:pt x="1932" y="2413"/>
                </a:cubicBezTo>
                <a:lnTo>
                  <a:pt x="1987" y="2785"/>
                </a:lnTo>
                <a:close/>
                <a:moveTo>
                  <a:pt x="2937" y="2876"/>
                </a:moveTo>
                <a:cubicBezTo>
                  <a:pt x="2931" y="2878"/>
                  <a:pt x="2927" y="2883"/>
                  <a:pt x="2924" y="2888"/>
                </a:cubicBezTo>
                <a:cubicBezTo>
                  <a:pt x="2139" y="2509"/>
                  <a:pt x="2139" y="2509"/>
                  <a:pt x="2139" y="2509"/>
                </a:cubicBezTo>
                <a:cubicBezTo>
                  <a:pt x="2575" y="1579"/>
                  <a:pt x="2575" y="1579"/>
                  <a:pt x="2575" y="1579"/>
                </a:cubicBezTo>
                <a:cubicBezTo>
                  <a:pt x="2824" y="1586"/>
                  <a:pt x="2824" y="1586"/>
                  <a:pt x="2824" y="1586"/>
                </a:cubicBezTo>
                <a:cubicBezTo>
                  <a:pt x="2944" y="2874"/>
                  <a:pt x="2944" y="2874"/>
                  <a:pt x="2944" y="2874"/>
                </a:cubicBezTo>
                <a:cubicBezTo>
                  <a:pt x="2941" y="2874"/>
                  <a:pt x="2939" y="2875"/>
                  <a:pt x="2937" y="2876"/>
                </a:cubicBezTo>
                <a:close/>
                <a:moveTo>
                  <a:pt x="2576" y="1575"/>
                </a:moveTo>
                <a:cubicBezTo>
                  <a:pt x="2772" y="1156"/>
                  <a:pt x="2772" y="1156"/>
                  <a:pt x="2772" y="1156"/>
                </a:cubicBezTo>
                <a:cubicBezTo>
                  <a:pt x="2776" y="1157"/>
                  <a:pt x="2780" y="1157"/>
                  <a:pt x="2784" y="1156"/>
                </a:cubicBezTo>
                <a:cubicBezTo>
                  <a:pt x="2823" y="1582"/>
                  <a:pt x="2823" y="1582"/>
                  <a:pt x="2823" y="1582"/>
                </a:cubicBezTo>
                <a:lnTo>
                  <a:pt x="2576" y="1575"/>
                </a:lnTo>
                <a:close/>
                <a:moveTo>
                  <a:pt x="1969" y="959"/>
                </a:moveTo>
                <a:cubicBezTo>
                  <a:pt x="1740" y="913"/>
                  <a:pt x="1740" y="913"/>
                  <a:pt x="1740" y="913"/>
                </a:cubicBezTo>
                <a:cubicBezTo>
                  <a:pt x="1740" y="911"/>
                  <a:pt x="1741" y="909"/>
                  <a:pt x="1740" y="907"/>
                </a:cubicBezTo>
                <a:cubicBezTo>
                  <a:pt x="1968" y="871"/>
                  <a:pt x="1968" y="871"/>
                  <a:pt x="1968" y="871"/>
                </a:cubicBezTo>
                <a:lnTo>
                  <a:pt x="1969" y="959"/>
                </a:lnTo>
                <a:close/>
                <a:moveTo>
                  <a:pt x="1711" y="932"/>
                </a:moveTo>
                <a:cubicBezTo>
                  <a:pt x="1803" y="1551"/>
                  <a:pt x="1803" y="1551"/>
                  <a:pt x="1803" y="1551"/>
                </a:cubicBezTo>
                <a:cubicBezTo>
                  <a:pt x="1006" y="1526"/>
                  <a:pt x="1006" y="1526"/>
                  <a:pt x="1006" y="1526"/>
                </a:cubicBezTo>
                <a:cubicBezTo>
                  <a:pt x="1698" y="923"/>
                  <a:pt x="1698" y="923"/>
                  <a:pt x="1698" y="923"/>
                </a:cubicBezTo>
                <a:cubicBezTo>
                  <a:pt x="1702" y="928"/>
                  <a:pt x="1706" y="931"/>
                  <a:pt x="1711" y="932"/>
                </a:cubicBezTo>
                <a:close/>
                <a:moveTo>
                  <a:pt x="1804" y="1555"/>
                </a:moveTo>
                <a:cubicBezTo>
                  <a:pt x="1931" y="2408"/>
                  <a:pt x="1931" y="2408"/>
                  <a:pt x="1931" y="2408"/>
                </a:cubicBezTo>
                <a:cubicBezTo>
                  <a:pt x="1465" y="2183"/>
                  <a:pt x="1465" y="2183"/>
                  <a:pt x="1465" y="2183"/>
                </a:cubicBezTo>
                <a:cubicBezTo>
                  <a:pt x="950" y="1575"/>
                  <a:pt x="950" y="1575"/>
                  <a:pt x="950" y="1575"/>
                </a:cubicBezTo>
                <a:cubicBezTo>
                  <a:pt x="1002" y="1530"/>
                  <a:pt x="1002" y="1530"/>
                  <a:pt x="1002" y="1530"/>
                </a:cubicBezTo>
                <a:lnTo>
                  <a:pt x="1804" y="1555"/>
                </a:lnTo>
                <a:close/>
                <a:moveTo>
                  <a:pt x="954" y="1566"/>
                </a:moveTo>
                <a:cubicBezTo>
                  <a:pt x="971" y="1529"/>
                  <a:pt x="971" y="1529"/>
                  <a:pt x="971" y="1529"/>
                </a:cubicBezTo>
                <a:cubicBezTo>
                  <a:pt x="996" y="1530"/>
                  <a:pt x="996" y="1530"/>
                  <a:pt x="996" y="1530"/>
                </a:cubicBezTo>
                <a:lnTo>
                  <a:pt x="954" y="1566"/>
                </a:lnTo>
                <a:close/>
                <a:moveTo>
                  <a:pt x="950" y="1580"/>
                </a:moveTo>
                <a:cubicBezTo>
                  <a:pt x="1457" y="2179"/>
                  <a:pt x="1457" y="2179"/>
                  <a:pt x="1457" y="2179"/>
                </a:cubicBezTo>
                <a:cubicBezTo>
                  <a:pt x="891" y="1906"/>
                  <a:pt x="891" y="1906"/>
                  <a:pt x="891" y="1906"/>
                </a:cubicBezTo>
                <a:lnTo>
                  <a:pt x="950" y="1580"/>
                </a:lnTo>
                <a:close/>
                <a:moveTo>
                  <a:pt x="2966" y="2885"/>
                </a:moveTo>
                <a:cubicBezTo>
                  <a:pt x="2962" y="2879"/>
                  <a:pt x="2955" y="2875"/>
                  <a:pt x="2948" y="2874"/>
                </a:cubicBezTo>
                <a:cubicBezTo>
                  <a:pt x="2828" y="1586"/>
                  <a:pt x="2828" y="1586"/>
                  <a:pt x="2828" y="1586"/>
                </a:cubicBezTo>
                <a:cubicBezTo>
                  <a:pt x="4840" y="1649"/>
                  <a:pt x="4840" y="1649"/>
                  <a:pt x="4840" y="1649"/>
                </a:cubicBezTo>
                <a:lnTo>
                  <a:pt x="2966" y="2885"/>
                </a:lnTo>
                <a:close/>
                <a:moveTo>
                  <a:pt x="4822" y="1644"/>
                </a:moveTo>
                <a:cubicBezTo>
                  <a:pt x="2827" y="1582"/>
                  <a:pt x="2827" y="1582"/>
                  <a:pt x="2827" y="1582"/>
                </a:cubicBezTo>
                <a:cubicBezTo>
                  <a:pt x="2788" y="1156"/>
                  <a:pt x="2788" y="1156"/>
                  <a:pt x="2788" y="1156"/>
                </a:cubicBezTo>
                <a:cubicBezTo>
                  <a:pt x="2789" y="1155"/>
                  <a:pt x="2790" y="1155"/>
                  <a:pt x="2792" y="1154"/>
                </a:cubicBezTo>
                <a:cubicBezTo>
                  <a:pt x="2801" y="1151"/>
                  <a:pt x="2807" y="1144"/>
                  <a:pt x="2811" y="1135"/>
                </a:cubicBezTo>
                <a:lnTo>
                  <a:pt x="4822" y="1644"/>
                </a:lnTo>
                <a:close/>
                <a:moveTo>
                  <a:pt x="2929" y="648"/>
                </a:moveTo>
                <a:cubicBezTo>
                  <a:pt x="2933" y="656"/>
                  <a:pt x="2939" y="662"/>
                  <a:pt x="2947" y="664"/>
                </a:cubicBezTo>
                <a:cubicBezTo>
                  <a:pt x="2794" y="1092"/>
                  <a:pt x="2794" y="1092"/>
                  <a:pt x="2794" y="1092"/>
                </a:cubicBezTo>
                <a:cubicBezTo>
                  <a:pt x="2786" y="1087"/>
                  <a:pt x="2776" y="1087"/>
                  <a:pt x="2766" y="1090"/>
                </a:cubicBezTo>
                <a:cubicBezTo>
                  <a:pt x="2606" y="779"/>
                  <a:pt x="2606" y="779"/>
                  <a:pt x="2606" y="779"/>
                </a:cubicBezTo>
                <a:cubicBezTo>
                  <a:pt x="2612" y="777"/>
                  <a:pt x="2616" y="771"/>
                  <a:pt x="2617" y="765"/>
                </a:cubicBezTo>
                <a:cubicBezTo>
                  <a:pt x="2929" y="648"/>
                  <a:pt x="2929" y="648"/>
                  <a:pt x="2929" y="648"/>
                </a:cubicBezTo>
                <a:cubicBezTo>
                  <a:pt x="2929" y="648"/>
                  <a:pt x="2929" y="648"/>
                  <a:pt x="2929" y="648"/>
                </a:cubicBezTo>
                <a:close/>
                <a:moveTo>
                  <a:pt x="2580" y="769"/>
                </a:moveTo>
                <a:cubicBezTo>
                  <a:pt x="2580" y="770"/>
                  <a:pt x="2581" y="770"/>
                  <a:pt x="2581" y="771"/>
                </a:cubicBezTo>
                <a:cubicBezTo>
                  <a:pt x="2526" y="780"/>
                  <a:pt x="2526" y="780"/>
                  <a:pt x="2526" y="780"/>
                </a:cubicBezTo>
                <a:cubicBezTo>
                  <a:pt x="2000" y="77"/>
                  <a:pt x="2000" y="77"/>
                  <a:pt x="2000" y="77"/>
                </a:cubicBezTo>
                <a:cubicBezTo>
                  <a:pt x="2581" y="752"/>
                  <a:pt x="2581" y="752"/>
                  <a:pt x="2581" y="752"/>
                </a:cubicBezTo>
                <a:cubicBezTo>
                  <a:pt x="2578" y="757"/>
                  <a:pt x="2578" y="763"/>
                  <a:pt x="2580" y="769"/>
                </a:cubicBezTo>
                <a:close/>
                <a:moveTo>
                  <a:pt x="1958" y="61"/>
                </a:moveTo>
                <a:cubicBezTo>
                  <a:pt x="1968" y="867"/>
                  <a:pt x="1968" y="867"/>
                  <a:pt x="1968" y="867"/>
                </a:cubicBezTo>
                <a:cubicBezTo>
                  <a:pt x="1740" y="903"/>
                  <a:pt x="1740" y="903"/>
                  <a:pt x="1740" y="903"/>
                </a:cubicBezTo>
                <a:cubicBezTo>
                  <a:pt x="1739" y="902"/>
                  <a:pt x="1739" y="901"/>
                  <a:pt x="1739" y="901"/>
                </a:cubicBezTo>
                <a:cubicBezTo>
                  <a:pt x="1735" y="892"/>
                  <a:pt x="1728" y="887"/>
                  <a:pt x="1719" y="886"/>
                </a:cubicBezTo>
                <a:cubicBezTo>
                  <a:pt x="1954" y="60"/>
                  <a:pt x="1954" y="60"/>
                  <a:pt x="1954" y="60"/>
                </a:cubicBezTo>
                <a:cubicBezTo>
                  <a:pt x="1955" y="60"/>
                  <a:pt x="1957" y="60"/>
                  <a:pt x="1958" y="61"/>
                </a:cubicBezTo>
                <a:close/>
                <a:moveTo>
                  <a:pt x="1412" y="563"/>
                </a:moveTo>
                <a:cubicBezTo>
                  <a:pt x="1419" y="565"/>
                  <a:pt x="1426" y="565"/>
                  <a:pt x="1433" y="562"/>
                </a:cubicBezTo>
                <a:cubicBezTo>
                  <a:pt x="1435" y="561"/>
                  <a:pt x="1437" y="560"/>
                  <a:pt x="1439" y="558"/>
                </a:cubicBezTo>
                <a:cubicBezTo>
                  <a:pt x="1699" y="894"/>
                  <a:pt x="1699" y="894"/>
                  <a:pt x="1699" y="894"/>
                </a:cubicBezTo>
                <a:cubicBezTo>
                  <a:pt x="1694" y="901"/>
                  <a:pt x="1692" y="910"/>
                  <a:pt x="1695" y="918"/>
                </a:cubicBezTo>
                <a:cubicBezTo>
                  <a:pt x="1696" y="919"/>
                  <a:pt x="1696" y="919"/>
                  <a:pt x="1696" y="920"/>
                </a:cubicBezTo>
                <a:cubicBezTo>
                  <a:pt x="1000" y="1526"/>
                  <a:pt x="1000" y="1526"/>
                  <a:pt x="1000" y="1526"/>
                </a:cubicBezTo>
                <a:cubicBezTo>
                  <a:pt x="973" y="1525"/>
                  <a:pt x="973" y="1525"/>
                  <a:pt x="973" y="1525"/>
                </a:cubicBezTo>
                <a:lnTo>
                  <a:pt x="1412" y="563"/>
                </a:lnTo>
                <a:close/>
                <a:moveTo>
                  <a:pt x="947" y="1573"/>
                </a:moveTo>
                <a:cubicBezTo>
                  <a:pt x="947" y="1574"/>
                  <a:pt x="947" y="1574"/>
                  <a:pt x="947" y="1574"/>
                </a:cubicBezTo>
                <a:cubicBezTo>
                  <a:pt x="888" y="1904"/>
                  <a:pt x="888" y="1904"/>
                  <a:pt x="888" y="1904"/>
                </a:cubicBezTo>
                <a:cubicBezTo>
                  <a:pt x="77" y="1513"/>
                  <a:pt x="77" y="1513"/>
                  <a:pt x="77" y="1513"/>
                </a:cubicBezTo>
                <a:cubicBezTo>
                  <a:pt x="78" y="1509"/>
                  <a:pt x="79" y="1505"/>
                  <a:pt x="79" y="1502"/>
                </a:cubicBezTo>
                <a:cubicBezTo>
                  <a:pt x="967" y="1529"/>
                  <a:pt x="967" y="1529"/>
                  <a:pt x="967" y="1529"/>
                </a:cubicBezTo>
                <a:lnTo>
                  <a:pt x="947" y="1573"/>
                </a:lnTo>
                <a:close/>
                <a:moveTo>
                  <a:pt x="64" y="1529"/>
                </a:moveTo>
                <a:cubicBezTo>
                  <a:pt x="69" y="1526"/>
                  <a:pt x="72" y="1522"/>
                  <a:pt x="75" y="1517"/>
                </a:cubicBezTo>
                <a:cubicBezTo>
                  <a:pt x="862" y="2047"/>
                  <a:pt x="862" y="2047"/>
                  <a:pt x="862" y="2047"/>
                </a:cubicBezTo>
                <a:cubicBezTo>
                  <a:pt x="700" y="2959"/>
                  <a:pt x="700" y="2959"/>
                  <a:pt x="700" y="2959"/>
                </a:cubicBezTo>
                <a:cubicBezTo>
                  <a:pt x="695" y="2959"/>
                  <a:pt x="691" y="2959"/>
                  <a:pt x="687" y="2961"/>
                </a:cubicBezTo>
                <a:cubicBezTo>
                  <a:pt x="687" y="2961"/>
                  <a:pt x="686" y="2961"/>
                  <a:pt x="686" y="2962"/>
                </a:cubicBezTo>
                <a:lnTo>
                  <a:pt x="64" y="1529"/>
                </a:lnTo>
                <a:close/>
              </a:path>
            </a:pathLst>
          </a:custGeom>
          <a:solidFill>
            <a:srgbClr val="1772A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78743" y="630587"/>
            <a:ext cx="2911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78743" y="1491092"/>
            <a:ext cx="5266457" cy="71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Learned about </a:t>
            </a:r>
            <a:r>
              <a:rPr lang="en-US" dirty="0" err="1" smtClean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git</a:t>
            </a:r>
            <a:r>
              <a:rPr lang="en-US" dirty="0" smtClean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 and different commands (PUSH, PULL, RESET, FETCH, COMMIT etc.)</a:t>
            </a:r>
            <a:endParaRPr dirty="0"/>
          </a:p>
        </p:txBody>
      </p:sp>
      <p:cxnSp>
        <p:nvCxnSpPr>
          <p:cNvPr id="139" name="Google Shape;139;p20"/>
          <p:cNvCxnSpPr/>
          <p:nvPr/>
        </p:nvCxnSpPr>
        <p:spPr>
          <a:xfrm>
            <a:off x="883340" y="232853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20"/>
          <p:cNvSpPr/>
          <p:nvPr/>
        </p:nvSpPr>
        <p:spPr>
          <a:xfrm>
            <a:off x="883340" y="2687180"/>
            <a:ext cx="688991" cy="597525"/>
          </a:xfrm>
          <a:custGeom>
            <a:avLst/>
            <a:gdLst/>
            <a:ahLst/>
            <a:cxnLst/>
            <a:rect l="l" t="t" r="r" b="b"/>
            <a:pathLst>
              <a:path w="806" h="699" extrusionOk="0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883340" y="3591374"/>
            <a:ext cx="688991" cy="597525"/>
          </a:xfrm>
          <a:custGeom>
            <a:avLst/>
            <a:gdLst/>
            <a:ahLst/>
            <a:cxnLst/>
            <a:rect l="l" t="t" r="r" b="b"/>
            <a:pathLst>
              <a:path w="806" h="699" extrusionOk="0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883340" y="4500938"/>
            <a:ext cx="688991" cy="597525"/>
          </a:xfrm>
          <a:custGeom>
            <a:avLst/>
            <a:gdLst/>
            <a:ahLst/>
            <a:cxnLst/>
            <a:rect l="l" t="t" r="r" b="b"/>
            <a:pathLst>
              <a:path w="806" h="699" extrusionOk="0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883340" y="5407394"/>
            <a:ext cx="688991" cy="597525"/>
          </a:xfrm>
          <a:custGeom>
            <a:avLst/>
            <a:gdLst/>
            <a:ahLst/>
            <a:cxnLst/>
            <a:rect l="l" t="t" r="r" b="b"/>
            <a:pathLst>
              <a:path w="806" h="699" extrusionOk="0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rgbClr val="27643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89479" y="2674761"/>
            <a:ext cx="2192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689479" y="3578955"/>
            <a:ext cx="54648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and Collaborate on a New Repository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689479" y="4488519"/>
            <a:ext cx="1213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RESET 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689479" y="5394975"/>
            <a:ext cx="18325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0" y="0"/>
            <a:ext cx="12192000" cy="42164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778742" y="960787"/>
            <a:ext cx="48981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chemeClr val="lt2"/>
                </a:solidFill>
                <a:latin typeface="Lato Black"/>
                <a:sym typeface="Lato Black"/>
              </a:rPr>
              <a:t>Introduction</a:t>
            </a:r>
            <a:endParaRPr dirty="0"/>
          </a:p>
        </p:txBody>
      </p:sp>
      <p:sp>
        <p:nvSpPr>
          <p:cNvPr id="163" name="Google Shape;163;p21"/>
          <p:cNvSpPr/>
          <p:nvPr/>
        </p:nvSpPr>
        <p:spPr>
          <a:xfrm>
            <a:off x="778743" y="2048633"/>
            <a:ext cx="6214724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is the most commonly used version control system. </a:t>
            </a:r>
            <a:r>
              <a:rPr lang="en-US" b="1" dirty="0" err="1">
                <a:solidFill>
                  <a:schemeClr val="bg1"/>
                </a:solidFill>
              </a:rPr>
              <a:t>Git</a:t>
            </a:r>
            <a:r>
              <a:rPr lang="en-US" b="1" dirty="0">
                <a:solidFill>
                  <a:schemeClr val="bg1"/>
                </a:solidFill>
              </a:rPr>
              <a:t> tracks the changes you make to files</a:t>
            </a:r>
            <a:r>
              <a:rPr lang="en-US" dirty="0">
                <a:solidFill>
                  <a:schemeClr val="bg1"/>
                </a:solidFill>
              </a:rPr>
              <a:t>, so you have a record of what has been done, and you can revert to specific versions should you ever need to.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also makes collaboration easier, allowing changes by multiple people to all be merged into one source.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883340" y="196023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21"/>
          <p:cNvSpPr/>
          <p:nvPr/>
        </p:nvSpPr>
        <p:spPr>
          <a:xfrm>
            <a:off x="870086" y="5092142"/>
            <a:ext cx="477328" cy="389898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4577705" y="5048427"/>
            <a:ext cx="477328" cy="477328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8346729" y="5049608"/>
            <a:ext cx="477328" cy="474966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52"/>
                </a:moveTo>
                <a:cubicBezTo>
                  <a:pt x="176" y="51"/>
                  <a:pt x="176" y="50"/>
                  <a:pt x="175" y="50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27" y="2"/>
                  <a:pt x="127" y="2"/>
                  <a:pt x="127" y="2"/>
                </a:cubicBezTo>
                <a:cubicBezTo>
                  <a:pt x="127" y="2"/>
                  <a:pt x="127" y="2"/>
                  <a:pt x="127" y="2"/>
                </a:cubicBezTo>
                <a:cubicBezTo>
                  <a:pt x="126" y="1"/>
                  <a:pt x="125" y="0"/>
                  <a:pt x="12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1" y="0"/>
                  <a:pt x="50" y="1"/>
                  <a:pt x="49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1"/>
                  <a:pt x="0" y="52"/>
                </a:cubicBezTo>
                <a:cubicBezTo>
                  <a:pt x="0" y="53"/>
                  <a:pt x="0" y="54"/>
                  <a:pt x="1" y="54"/>
                </a:cubicBezTo>
                <a:cubicBezTo>
                  <a:pt x="1" y="55"/>
                  <a:pt x="1" y="55"/>
                  <a:pt x="1" y="5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5" y="174"/>
                  <a:pt x="85" y="174"/>
                  <a:pt x="85" y="174"/>
                </a:cubicBezTo>
                <a:cubicBezTo>
                  <a:pt x="86" y="175"/>
                  <a:pt x="87" y="176"/>
                  <a:pt x="88" y="176"/>
                </a:cubicBezTo>
                <a:cubicBezTo>
                  <a:pt x="89" y="176"/>
                  <a:pt x="90" y="175"/>
                  <a:pt x="91" y="174"/>
                </a:cubicBezTo>
                <a:cubicBezTo>
                  <a:pt x="91" y="175"/>
                  <a:pt x="91" y="175"/>
                  <a:pt x="91" y="175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6" y="54"/>
                  <a:pt x="176" y="53"/>
                  <a:pt x="176" y="52"/>
                </a:cubicBezTo>
                <a:moveTo>
                  <a:pt x="122" y="8"/>
                </a:moveTo>
                <a:cubicBezTo>
                  <a:pt x="162" y="48"/>
                  <a:pt x="162" y="48"/>
                  <a:pt x="162" y="48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06" y="8"/>
                  <a:pt x="106" y="8"/>
                  <a:pt x="106" y="8"/>
                </a:cubicBezTo>
                <a:lnTo>
                  <a:pt x="122" y="8"/>
                </a:lnTo>
                <a:close/>
                <a:moveTo>
                  <a:pt x="98" y="8"/>
                </a:moveTo>
                <a:cubicBezTo>
                  <a:pt x="118" y="48"/>
                  <a:pt x="118" y="48"/>
                  <a:pt x="118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78" y="8"/>
                  <a:pt x="78" y="8"/>
                  <a:pt x="78" y="8"/>
                </a:cubicBezTo>
                <a:lnTo>
                  <a:pt x="98" y="8"/>
                </a:lnTo>
                <a:close/>
                <a:moveTo>
                  <a:pt x="54" y="8"/>
                </a:moveTo>
                <a:cubicBezTo>
                  <a:pt x="70" y="8"/>
                  <a:pt x="70" y="8"/>
                  <a:pt x="70" y="8"/>
                </a:cubicBezTo>
                <a:cubicBezTo>
                  <a:pt x="50" y="48"/>
                  <a:pt x="50" y="48"/>
                  <a:pt x="50" y="48"/>
                </a:cubicBezTo>
                <a:cubicBezTo>
                  <a:pt x="14" y="48"/>
                  <a:pt x="14" y="48"/>
                  <a:pt x="14" y="48"/>
                </a:cubicBezTo>
                <a:lnTo>
                  <a:pt x="54" y="8"/>
                </a:lnTo>
                <a:close/>
                <a:moveTo>
                  <a:pt x="12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77" y="149"/>
                  <a:pt x="77" y="149"/>
                  <a:pt x="77" y="149"/>
                </a:cubicBezTo>
                <a:lnTo>
                  <a:pt x="12" y="56"/>
                </a:lnTo>
                <a:close/>
                <a:moveTo>
                  <a:pt x="88" y="158"/>
                </a:moveTo>
                <a:cubicBezTo>
                  <a:pt x="57" y="56"/>
                  <a:pt x="57" y="56"/>
                  <a:pt x="57" y="56"/>
                </a:cubicBezTo>
                <a:cubicBezTo>
                  <a:pt x="119" y="56"/>
                  <a:pt x="119" y="56"/>
                  <a:pt x="119" y="56"/>
                </a:cubicBezTo>
                <a:lnTo>
                  <a:pt x="88" y="158"/>
                </a:lnTo>
                <a:close/>
                <a:moveTo>
                  <a:pt x="99" y="149"/>
                </a:moveTo>
                <a:cubicBezTo>
                  <a:pt x="127" y="56"/>
                  <a:pt x="127" y="56"/>
                  <a:pt x="127" y="56"/>
                </a:cubicBezTo>
                <a:cubicBezTo>
                  <a:pt x="164" y="56"/>
                  <a:pt x="164" y="56"/>
                  <a:pt x="164" y="56"/>
                </a:cubicBezTo>
                <a:lnTo>
                  <a:pt x="99" y="14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4504266" y="4648200"/>
            <a:ext cx="690033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smtClean="0">
                <a:latin typeface="Poppins" charset="0"/>
                <a:cs typeface="Poppins" charset="0"/>
              </a:rPr>
              <a:t>So </a:t>
            </a:r>
            <a:r>
              <a:rPr lang="en-US" sz="1200" dirty="0">
                <a:latin typeface="Poppins" charset="0"/>
                <a:cs typeface="Poppins" charset="0"/>
              </a:rPr>
              <a:t>regardless of whether you write code that only you will see, or work as part of a team, 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will be useful for you.</a:t>
            </a:r>
            <a:r>
              <a:rPr lang="en-US" sz="1200" dirty="0" smtClean="0">
                <a:solidFill>
                  <a:schemeClr val="dk1"/>
                </a:solidFill>
                <a:latin typeface="Poppins" charset="0"/>
                <a:ea typeface="Poppins Light"/>
                <a:cs typeface="Poppins" charset="0"/>
                <a:sym typeface="Poppins Light"/>
              </a:rPr>
              <a:t> 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lets you branch out from the original code base. This lets you more easily work with other developers, and gives you a lot of flexibility in your workflow.</a:t>
            </a:r>
            <a:endParaRPr sz="1200" b="1" dirty="0">
              <a:solidFill>
                <a:schemeClr val="dk1"/>
              </a:solidFill>
              <a:latin typeface="Poppins" charset="0"/>
              <a:ea typeface="Poppins Light"/>
              <a:cs typeface="Poppins" charset="0"/>
              <a:sym typeface="Poppi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1" y="4270525"/>
            <a:ext cx="3334215" cy="2265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1479292" y="1987765"/>
            <a:ext cx="1193891" cy="102395"/>
          </a:xfrm>
          <a:custGeom>
            <a:avLst/>
            <a:gdLst/>
            <a:ahLst/>
            <a:cxnLst/>
            <a:rect l="l" t="t" r="r" b="b"/>
            <a:pathLst>
              <a:path w="1679" h="144" extrusionOk="0">
                <a:moveTo>
                  <a:pt x="0" y="144"/>
                </a:moveTo>
                <a:lnTo>
                  <a:pt x="1679" y="144"/>
                </a:lnTo>
                <a:lnTo>
                  <a:pt x="1679" y="0"/>
                </a:lnTo>
                <a:lnTo>
                  <a:pt x="0" y="0"/>
                </a:lnTo>
                <a:lnTo>
                  <a:pt x="163" y="72"/>
                </a:lnTo>
                <a:lnTo>
                  <a:pt x="0" y="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2673184" y="1923768"/>
            <a:ext cx="2092687" cy="230388"/>
          </a:xfrm>
          <a:custGeom>
            <a:avLst/>
            <a:gdLst/>
            <a:ahLst/>
            <a:cxnLst/>
            <a:rect l="l" t="t" r="r" b="b"/>
            <a:pathLst>
              <a:path w="4185373" h="460775" extrusionOk="0">
                <a:moveTo>
                  <a:pt x="3953564" y="0"/>
                </a:moveTo>
                <a:lnTo>
                  <a:pt x="4185373" y="230388"/>
                </a:lnTo>
                <a:lnTo>
                  <a:pt x="3953564" y="460775"/>
                </a:lnTo>
                <a:lnTo>
                  <a:pt x="3953564" y="332782"/>
                </a:lnTo>
                <a:lnTo>
                  <a:pt x="0" y="332782"/>
                </a:lnTo>
                <a:lnTo>
                  <a:pt x="0" y="127993"/>
                </a:lnTo>
                <a:lnTo>
                  <a:pt x="3953564" y="1279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999813" y="1879068"/>
            <a:ext cx="5905254" cy="32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100" dirty="0">
                <a:latin typeface="Poppins" charset="0"/>
                <a:cs typeface="Poppins" charset="0"/>
              </a:rPr>
              <a:t>To put your project up on </a:t>
            </a:r>
            <a:r>
              <a:rPr lang="en-US" sz="2100" dirty="0" err="1">
                <a:latin typeface="Poppins" charset="0"/>
                <a:cs typeface="Poppins" charset="0"/>
              </a:rPr>
              <a:t>GitHub</a:t>
            </a:r>
            <a:r>
              <a:rPr lang="en-US" sz="2100" dirty="0">
                <a:latin typeface="Poppins" charset="0"/>
                <a:cs typeface="Poppins" charset="0"/>
              </a:rPr>
              <a:t>, you'll need to create a repository for it to live </a:t>
            </a:r>
            <a:r>
              <a:rPr lang="en-US" sz="2100" dirty="0" smtClean="0">
                <a:latin typeface="Poppins" charset="0"/>
                <a:cs typeface="Poppins" charset="0"/>
              </a:rPr>
              <a:t>in.</a:t>
            </a:r>
            <a:r>
              <a:rPr lang="en-US" sz="2100" dirty="0">
                <a:latin typeface="Poppins" charset="0"/>
                <a:cs typeface="Poppins" charset="0"/>
              </a:rPr>
              <a:t> </a:t>
            </a:r>
            <a:endParaRPr sz="2100" dirty="0">
              <a:solidFill>
                <a:schemeClr val="dk2"/>
              </a:solidFill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628649" y="685800"/>
            <a:ext cx="815128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 sz="3200" dirty="0" smtClean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Create and Collaborate on New Repository</a:t>
            </a:r>
            <a:endParaRPr sz="3200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479292" y="1987766"/>
            <a:ext cx="1193891" cy="102395"/>
          </a:xfrm>
          <a:custGeom>
            <a:avLst/>
            <a:gdLst/>
            <a:ahLst/>
            <a:cxnLst/>
            <a:rect l="l" t="t" r="r" b="b"/>
            <a:pathLst>
              <a:path w="1679" h="144" extrusionOk="0">
                <a:moveTo>
                  <a:pt x="0" y="144"/>
                </a:moveTo>
                <a:lnTo>
                  <a:pt x="1679" y="144"/>
                </a:lnTo>
                <a:lnTo>
                  <a:pt x="1679" y="0"/>
                </a:lnTo>
                <a:lnTo>
                  <a:pt x="0" y="0"/>
                </a:lnTo>
                <a:lnTo>
                  <a:pt x="163" y="72"/>
                </a:lnTo>
                <a:lnTo>
                  <a:pt x="0" y="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2673184" y="1923769"/>
            <a:ext cx="2092687" cy="230388"/>
          </a:xfrm>
          <a:custGeom>
            <a:avLst/>
            <a:gdLst/>
            <a:ahLst/>
            <a:cxnLst/>
            <a:rect l="l" t="t" r="r" b="b"/>
            <a:pathLst>
              <a:path w="4185373" h="460775" extrusionOk="0">
                <a:moveTo>
                  <a:pt x="3953564" y="0"/>
                </a:moveTo>
                <a:lnTo>
                  <a:pt x="4185373" y="230388"/>
                </a:lnTo>
                <a:lnTo>
                  <a:pt x="3953564" y="460775"/>
                </a:lnTo>
                <a:lnTo>
                  <a:pt x="3953564" y="332782"/>
                </a:lnTo>
                <a:lnTo>
                  <a:pt x="0" y="332782"/>
                </a:lnTo>
                <a:lnTo>
                  <a:pt x="0" y="127993"/>
                </a:lnTo>
                <a:lnTo>
                  <a:pt x="3953564" y="1279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6" name="Google Shape;236;p23"/>
          <p:cNvCxnSpPr/>
          <p:nvPr/>
        </p:nvCxnSpPr>
        <p:spPr>
          <a:xfrm>
            <a:off x="721638" y="1317615"/>
            <a:ext cx="10916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92" y="2780641"/>
            <a:ext cx="9558866" cy="365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</a:pPr>
            <a:r>
              <a:rPr lang="en-US" dirty="0" smtClean="0"/>
              <a:t>Commit</a:t>
            </a:r>
            <a:endParaRPr dirty="0"/>
          </a:p>
        </p:txBody>
      </p:sp>
      <p:sp>
        <p:nvSpPr>
          <p:cNvPr id="243" name="Google Shape;243;p24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dirty="0" smtClean="0">
                <a:solidFill>
                  <a:schemeClr val="dk2"/>
                </a:solidFill>
              </a:rPr>
              <a:t>After creating new repository, commit new file.</a:t>
            </a:r>
            <a:endParaRPr dirty="0"/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r="20789" b="39622"/>
          <a:stretch/>
        </p:blipFill>
        <p:spPr>
          <a:xfrm rot="10800000">
            <a:off x="-1" y="4256749"/>
            <a:ext cx="4496239" cy="2812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3735684" y="5399186"/>
            <a:ext cx="2116652" cy="6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Sutiable for any kind presentation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3674390" y="5105325"/>
            <a:ext cx="22204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PROJECTS RUNNING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4358432" y="4535490"/>
            <a:ext cx="875241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518</a:t>
            </a:r>
            <a:endParaRPr dirty="0"/>
          </a:p>
        </p:txBody>
      </p:sp>
      <p:sp>
        <p:nvSpPr>
          <p:cNvPr id="248" name="Google Shape;248;p24"/>
          <p:cNvSpPr txBox="1"/>
          <p:nvPr/>
        </p:nvSpPr>
        <p:spPr>
          <a:xfrm>
            <a:off x="9008802" y="5399186"/>
            <a:ext cx="2116652" cy="6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Sutiable for any kind presentation</a:t>
            </a: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9692103" y="5105325"/>
            <a:ext cx="7312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LIKES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9415946" y="4535490"/>
            <a:ext cx="1306448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9,381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1075905" y="5399186"/>
            <a:ext cx="2116652" cy="6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Sutiable for any kind presentation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1379858" y="5105325"/>
            <a:ext cx="15087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OUR CLIENTS</a:t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1481008" y="4535490"/>
            <a:ext cx="1306448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3,967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6395463" y="5399186"/>
            <a:ext cx="2116652" cy="6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Sutiable for any kind presentation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6727706" y="5105325"/>
            <a:ext cx="14334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FOLLOWERS</a:t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>
            <a:off x="6656734" y="4535490"/>
            <a:ext cx="1598194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12,057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4" y="2425045"/>
            <a:ext cx="10058400" cy="3663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/>
        </p:nvSpPr>
        <p:spPr>
          <a:xfrm>
            <a:off x="628650" y="2419349"/>
            <a:ext cx="10359647" cy="314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 dirty="0">
                <a:latin typeface="Poppins" charset="0"/>
                <a:cs typeface="Poppins" charset="0"/>
              </a:rPr>
              <a:t>The </a:t>
            </a:r>
            <a:r>
              <a:rPr lang="en-US" dirty="0" err="1">
                <a:latin typeface="Poppins" charset="0"/>
                <a:cs typeface="Poppins" charset="0"/>
              </a:rPr>
              <a:t>git</a:t>
            </a:r>
            <a:r>
              <a:rPr lang="en-US" dirty="0">
                <a:latin typeface="Poppins" charset="0"/>
                <a:cs typeface="Poppins" charset="0"/>
              </a:rPr>
              <a:t> reset command is a complex and versatile tool for undoing changes</a:t>
            </a:r>
            <a:r>
              <a:rPr lang="en-US" dirty="0" smtClean="0">
                <a:latin typeface="Poppins" charset="0"/>
                <a:cs typeface="Poppins" charset="0"/>
              </a:rPr>
              <a:t>. It </a:t>
            </a:r>
            <a:r>
              <a:rPr lang="en-US" dirty="0">
                <a:latin typeface="Poppins" charset="0"/>
                <a:cs typeface="Poppins" charset="0"/>
              </a:rPr>
              <a:t>has three primary forms of invocation. </a:t>
            </a:r>
            <a:endParaRPr dirty="0">
              <a:latin typeface="Poppins" charset="0"/>
              <a:cs typeface="Poppins" charset="0"/>
            </a:endParaRPr>
          </a:p>
          <a:p>
            <a:pPr marL="34290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  <a:latin typeface="Poppins" charset="0"/>
              <a:ea typeface="Poppins"/>
              <a:cs typeface="Poppins" charset="0"/>
              <a:sym typeface="Poppins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 dirty="0">
                <a:latin typeface="Poppins" charset="0"/>
                <a:cs typeface="Poppins" charset="0"/>
              </a:rPr>
              <a:t>These forms correspond to command line arguments --soft, --mixed, --hard. The three arguments each correspond to </a:t>
            </a:r>
            <a:r>
              <a:rPr lang="en-US" dirty="0" err="1">
                <a:latin typeface="Poppins" charset="0"/>
                <a:cs typeface="Poppins" charset="0"/>
              </a:rPr>
              <a:t>Git's</a:t>
            </a:r>
            <a:r>
              <a:rPr lang="en-US" dirty="0">
                <a:latin typeface="Poppins" charset="0"/>
                <a:cs typeface="Poppins" charset="0"/>
              </a:rPr>
              <a:t> three internal state management mechanism's, The Commit Tree (HEAD), The Staging Index, and The Working Directory.</a:t>
            </a:r>
            <a:endParaRPr dirty="0">
              <a:latin typeface="Poppins" charset="0"/>
              <a:cs typeface="Poppins" charset="0"/>
            </a:endParaRPr>
          </a:p>
          <a:p>
            <a:pPr marL="34290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  <a:latin typeface="Poppins" charset="0"/>
              <a:ea typeface="Poppins"/>
              <a:cs typeface="Poppins" charset="0"/>
              <a:sym typeface="Poppins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 dirty="0">
                <a:latin typeface="Poppins" charset="0"/>
                <a:cs typeface="Poppins" charset="0"/>
              </a:rPr>
              <a:t>The best way to demonstrate these mechanisms is to create a </a:t>
            </a:r>
            <a:r>
              <a:rPr lang="en-US" dirty="0" err="1">
                <a:latin typeface="Poppins" charset="0"/>
                <a:cs typeface="Poppins" charset="0"/>
              </a:rPr>
              <a:t>changeset</a:t>
            </a:r>
            <a:r>
              <a:rPr lang="en-US" dirty="0">
                <a:latin typeface="Poppins" charset="0"/>
                <a:cs typeface="Poppins" charset="0"/>
              </a:rPr>
              <a:t> in a repository and follow it through the three trees. </a:t>
            </a:r>
            <a:endParaRPr b="1" dirty="0">
              <a:solidFill>
                <a:srgbClr val="818181"/>
              </a:solidFill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929261" y="1620333"/>
            <a:ext cx="6007504" cy="4930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 sz="4400" dirty="0" smtClean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Reset</a:t>
            </a:r>
            <a:endParaRPr sz="4400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628650" y="1334687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chemeClr val="dk2"/>
              </a:buClr>
              <a:buSzPts val="1540"/>
            </a:pPr>
            <a:r>
              <a:rPr lang="en-US" sz="1600" dirty="0" err="1">
                <a:latin typeface="Poppins" charset="0"/>
                <a:cs typeface="Poppins" charset="0"/>
              </a:rPr>
              <a:t>git</a:t>
            </a:r>
            <a:r>
              <a:rPr lang="en-US" sz="1600" dirty="0">
                <a:latin typeface="Poppins" charset="0"/>
                <a:cs typeface="Poppins" charset="0"/>
              </a:rPr>
              <a:t>-reset - Reset current HEAD to the specified state</a:t>
            </a:r>
            <a:endParaRPr dirty="0">
              <a:latin typeface="Poppins" charset="0"/>
              <a:cs typeface="Poppins" charset="0"/>
            </a:endParaRPr>
          </a:p>
        </p:txBody>
      </p:sp>
      <p:grpSp>
        <p:nvGrpSpPr>
          <p:cNvPr id="274" name="Google Shape;274;p25"/>
          <p:cNvGrpSpPr/>
          <p:nvPr/>
        </p:nvGrpSpPr>
        <p:grpSpPr>
          <a:xfrm>
            <a:off x="-8928" y="6325927"/>
            <a:ext cx="12200929" cy="470414"/>
            <a:chOff x="-8928" y="6325927"/>
            <a:chExt cx="12200929" cy="470414"/>
          </a:xfrm>
        </p:grpSpPr>
        <p:sp>
          <p:nvSpPr>
            <p:cNvPr id="275" name="Google Shape;275;p25"/>
            <p:cNvSpPr/>
            <p:nvPr/>
          </p:nvSpPr>
          <p:spPr>
            <a:xfrm>
              <a:off x="-8928" y="6576629"/>
              <a:ext cx="10470284" cy="45719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76" name="Google Shape;276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5"/>
            <p:cNvSpPr/>
            <p:nvPr/>
          </p:nvSpPr>
          <p:spPr>
            <a:xfrm rot="10800000" flipH="1">
              <a:off x="11105786" y="6576628"/>
              <a:ext cx="1086215" cy="45719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278" name="Google Shape;278;p25"/>
          <p:cNvCxnSpPr/>
          <p:nvPr/>
        </p:nvCxnSpPr>
        <p:spPr>
          <a:xfrm>
            <a:off x="721638" y="2067846"/>
            <a:ext cx="10916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>
            <a:spLocks noGrp="1"/>
          </p:cNvSpPr>
          <p:nvPr>
            <p:ph type="title" idx="4294967295"/>
          </p:nvPr>
        </p:nvSpPr>
        <p:spPr>
          <a:xfrm>
            <a:off x="628650" y="685800"/>
            <a:ext cx="456988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</a:pP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 smtClean="0">
                <a:solidFill>
                  <a:schemeClr val="bg1"/>
                </a:solidFill>
              </a:rPr>
              <a:t>it</a:t>
            </a:r>
            <a:r>
              <a:rPr lang="en-US" dirty="0" smtClean="0">
                <a:solidFill>
                  <a:schemeClr val="bg1"/>
                </a:solidFill>
              </a:rPr>
              <a:t> reset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1862667" y="2091267"/>
            <a:ext cx="9998742" cy="78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 smtClean="0">
                <a:latin typeface="Poppins" charset="0"/>
                <a:cs typeface="Poppins" charset="0"/>
              </a:rPr>
              <a:t>At </a:t>
            </a:r>
            <a:r>
              <a:rPr lang="en-US" sz="1200" dirty="0">
                <a:latin typeface="Poppins" charset="0"/>
                <a:cs typeface="Poppins" charset="0"/>
              </a:rPr>
              <a:t>a surface level, 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reset is similar in behavior to 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checkout. Where 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checkout solely operates on the HEAD ref pointer, 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reset will move the HEAD ref pointer and the current branch ref pointer</a:t>
            </a:r>
            <a:r>
              <a:rPr lang="en-US" sz="1200" dirty="0" smtClean="0">
                <a:latin typeface="Poppins" charset="0"/>
                <a:cs typeface="Poppins" charset="0"/>
              </a:rPr>
              <a:t>.</a:t>
            </a:r>
            <a:endParaRPr dirty="0">
              <a:latin typeface="Poppins" charset="0"/>
              <a:cs typeface="Poppins" charset="0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7213231" y="1778407"/>
            <a:ext cx="383719" cy="421257"/>
          </a:xfrm>
          <a:custGeom>
            <a:avLst/>
            <a:gdLst/>
            <a:ahLst/>
            <a:cxnLst/>
            <a:rect l="l" t="t" r="r" b="b"/>
            <a:pathLst>
              <a:path w="160" h="176" extrusionOk="0">
                <a:moveTo>
                  <a:pt x="156" y="0"/>
                </a:move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5" y="138"/>
                  <a:pt x="41" y="136"/>
                  <a:pt x="36" y="136"/>
                </a:cubicBezTo>
                <a:cubicBezTo>
                  <a:pt x="20" y="136"/>
                  <a:pt x="20" y="136"/>
                  <a:pt x="20" y="136"/>
                </a:cubicBezTo>
                <a:cubicBezTo>
                  <a:pt x="9" y="136"/>
                  <a:pt x="0" y="145"/>
                  <a:pt x="0" y="156"/>
                </a:cubicBezTo>
                <a:cubicBezTo>
                  <a:pt x="0" y="167"/>
                  <a:pt x="9" y="176"/>
                  <a:pt x="20" y="176"/>
                </a:cubicBezTo>
                <a:cubicBezTo>
                  <a:pt x="36" y="176"/>
                  <a:pt x="36" y="176"/>
                  <a:pt x="36" y="176"/>
                </a:cubicBezTo>
                <a:cubicBezTo>
                  <a:pt x="47" y="176"/>
                  <a:pt x="56" y="167"/>
                  <a:pt x="56" y="156"/>
                </a:cubicBezTo>
                <a:cubicBezTo>
                  <a:pt x="56" y="63"/>
                  <a:pt x="56" y="63"/>
                  <a:pt x="56" y="63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116"/>
                  <a:pt x="152" y="116"/>
                  <a:pt x="152" y="116"/>
                </a:cubicBezTo>
                <a:cubicBezTo>
                  <a:pt x="149" y="114"/>
                  <a:pt x="145" y="112"/>
                  <a:pt x="140" y="1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13" y="112"/>
                  <a:pt x="104" y="121"/>
                  <a:pt x="104" y="132"/>
                </a:cubicBezTo>
                <a:cubicBezTo>
                  <a:pt x="104" y="143"/>
                  <a:pt x="113" y="152"/>
                  <a:pt x="124" y="152"/>
                </a:cubicBezTo>
                <a:cubicBezTo>
                  <a:pt x="140" y="152"/>
                  <a:pt x="140" y="152"/>
                  <a:pt x="140" y="152"/>
                </a:cubicBezTo>
                <a:cubicBezTo>
                  <a:pt x="151" y="152"/>
                  <a:pt x="160" y="143"/>
                  <a:pt x="160" y="132"/>
                </a:cubicBezTo>
                <a:cubicBezTo>
                  <a:pt x="160" y="4"/>
                  <a:pt x="160" y="4"/>
                  <a:pt x="160" y="4"/>
                </a:cubicBezTo>
                <a:cubicBezTo>
                  <a:pt x="160" y="2"/>
                  <a:pt x="158" y="0"/>
                  <a:pt x="156" y="0"/>
                </a:cubicBezTo>
                <a:moveTo>
                  <a:pt x="36" y="168"/>
                </a:moveTo>
                <a:cubicBezTo>
                  <a:pt x="20" y="168"/>
                  <a:pt x="20" y="168"/>
                  <a:pt x="20" y="168"/>
                </a:cubicBezTo>
                <a:cubicBezTo>
                  <a:pt x="13" y="168"/>
                  <a:pt x="8" y="163"/>
                  <a:pt x="8" y="156"/>
                </a:cubicBezTo>
                <a:cubicBezTo>
                  <a:pt x="8" y="149"/>
                  <a:pt x="13" y="144"/>
                  <a:pt x="20" y="14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43" y="144"/>
                  <a:pt x="48" y="149"/>
                  <a:pt x="48" y="156"/>
                </a:cubicBezTo>
                <a:cubicBezTo>
                  <a:pt x="48" y="163"/>
                  <a:pt x="43" y="168"/>
                  <a:pt x="36" y="168"/>
                </a:cubicBezTo>
                <a:moveTo>
                  <a:pt x="140" y="144"/>
                </a:moveTo>
                <a:cubicBezTo>
                  <a:pt x="124" y="144"/>
                  <a:pt x="124" y="144"/>
                  <a:pt x="124" y="144"/>
                </a:cubicBezTo>
                <a:cubicBezTo>
                  <a:pt x="117" y="144"/>
                  <a:pt x="112" y="139"/>
                  <a:pt x="112" y="132"/>
                </a:cubicBezTo>
                <a:cubicBezTo>
                  <a:pt x="112" y="125"/>
                  <a:pt x="117" y="120"/>
                  <a:pt x="124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7" y="120"/>
                  <a:pt x="152" y="125"/>
                  <a:pt x="152" y="132"/>
                </a:cubicBezTo>
                <a:cubicBezTo>
                  <a:pt x="152" y="139"/>
                  <a:pt x="147" y="144"/>
                  <a:pt x="140" y="144"/>
                </a:cubicBezTo>
                <a:moveTo>
                  <a:pt x="152" y="41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23"/>
                  <a:pt x="56" y="23"/>
                  <a:pt x="56" y="23"/>
                </a:cubicBezTo>
                <a:cubicBezTo>
                  <a:pt x="152" y="9"/>
                  <a:pt x="152" y="9"/>
                  <a:pt x="152" y="9"/>
                </a:cubicBezTo>
                <a:lnTo>
                  <a:pt x="152" y="4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7194462" y="3116312"/>
            <a:ext cx="421257" cy="344097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7194462" y="5412093"/>
            <a:ext cx="421257" cy="42125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2" y="72"/>
                </a:moveTo>
                <a:cubicBezTo>
                  <a:pt x="174" y="72"/>
                  <a:pt x="176" y="70"/>
                  <a:pt x="176" y="68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76" y="51"/>
                  <a:pt x="175" y="49"/>
                  <a:pt x="174" y="49"/>
                </a:cubicBezTo>
                <a:cubicBezTo>
                  <a:pt x="174" y="49"/>
                  <a:pt x="174" y="49"/>
                  <a:pt x="174" y="49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1"/>
                  <a:pt x="90" y="1"/>
                  <a:pt x="90" y="1"/>
                </a:cubicBezTo>
                <a:cubicBezTo>
                  <a:pt x="89" y="0"/>
                  <a:pt x="89" y="0"/>
                  <a:pt x="88" y="0"/>
                </a:cubicBezTo>
                <a:cubicBezTo>
                  <a:pt x="87" y="0"/>
                  <a:pt x="87" y="0"/>
                  <a:pt x="86" y="1"/>
                </a:cubicBezTo>
                <a:cubicBezTo>
                  <a:pt x="86" y="1"/>
                  <a:pt x="86" y="1"/>
                  <a:pt x="86" y="1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2" y="49"/>
                  <a:pt x="2" y="49"/>
                </a:cubicBezTo>
                <a:cubicBezTo>
                  <a:pt x="1" y="49"/>
                  <a:pt x="0" y="51"/>
                  <a:pt x="0" y="5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2" y="72"/>
                  <a:pt x="4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10" y="144"/>
                  <a:pt x="9" y="145"/>
                  <a:pt x="8" y="147"/>
                </a:cubicBezTo>
                <a:cubicBezTo>
                  <a:pt x="8" y="147"/>
                  <a:pt x="8" y="147"/>
                  <a:pt x="8" y="147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72" y="176"/>
                  <a:pt x="172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2"/>
                  <a:pt x="176" y="171"/>
                  <a:pt x="176" y="171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7" y="145"/>
                  <a:pt x="166" y="144"/>
                  <a:pt x="164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0" y="72"/>
                  <a:pt x="160" y="72"/>
                  <a:pt x="160" y="72"/>
                </a:cubicBezTo>
                <a:lnTo>
                  <a:pt x="172" y="72"/>
                </a:lnTo>
                <a:close/>
                <a:moveTo>
                  <a:pt x="88" y="9"/>
                </a:moveTo>
                <a:cubicBezTo>
                  <a:pt x="157" y="48"/>
                  <a:pt x="157" y="48"/>
                  <a:pt x="157" y="48"/>
                </a:cubicBezTo>
                <a:cubicBezTo>
                  <a:pt x="19" y="48"/>
                  <a:pt x="19" y="48"/>
                  <a:pt x="19" y="48"/>
                </a:cubicBezTo>
                <a:lnTo>
                  <a:pt x="88" y="9"/>
                </a:lnTo>
                <a:close/>
                <a:moveTo>
                  <a:pt x="161" y="152"/>
                </a:moveTo>
                <a:cubicBezTo>
                  <a:pt x="166" y="168"/>
                  <a:pt x="166" y="168"/>
                  <a:pt x="166" y="168"/>
                </a:cubicBezTo>
                <a:cubicBezTo>
                  <a:pt x="10" y="168"/>
                  <a:pt x="10" y="168"/>
                  <a:pt x="10" y="168"/>
                </a:cubicBezTo>
                <a:cubicBezTo>
                  <a:pt x="15" y="152"/>
                  <a:pt x="15" y="152"/>
                  <a:pt x="15" y="152"/>
                </a:cubicBezTo>
                <a:lnTo>
                  <a:pt x="161" y="152"/>
                </a:lnTo>
                <a:close/>
                <a:moveTo>
                  <a:pt x="24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72"/>
                </a:lnTo>
                <a:close/>
                <a:moveTo>
                  <a:pt x="48" y="72"/>
                </a:moveTo>
                <a:cubicBezTo>
                  <a:pt x="64" y="72"/>
                  <a:pt x="64" y="72"/>
                  <a:pt x="64" y="72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72"/>
                </a:lnTo>
                <a:close/>
                <a:moveTo>
                  <a:pt x="72" y="72"/>
                </a:moveTo>
                <a:cubicBezTo>
                  <a:pt x="104" y="72"/>
                  <a:pt x="104" y="72"/>
                  <a:pt x="104" y="72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72" y="144"/>
                  <a:pt x="72" y="144"/>
                  <a:pt x="72" y="144"/>
                </a:cubicBezTo>
                <a:lnTo>
                  <a:pt x="72" y="72"/>
                </a:lnTo>
                <a:close/>
                <a:moveTo>
                  <a:pt x="112" y="72"/>
                </a:moveTo>
                <a:cubicBezTo>
                  <a:pt x="128" y="72"/>
                  <a:pt x="128" y="72"/>
                  <a:pt x="128" y="72"/>
                </a:cubicBezTo>
                <a:cubicBezTo>
                  <a:pt x="128" y="144"/>
                  <a:pt x="128" y="144"/>
                  <a:pt x="128" y="144"/>
                </a:cubicBezTo>
                <a:cubicBezTo>
                  <a:pt x="112" y="144"/>
                  <a:pt x="112" y="144"/>
                  <a:pt x="112" y="144"/>
                </a:cubicBezTo>
                <a:lnTo>
                  <a:pt x="112" y="72"/>
                </a:lnTo>
                <a:close/>
                <a:moveTo>
                  <a:pt x="136" y="72"/>
                </a:moveTo>
                <a:cubicBezTo>
                  <a:pt x="152" y="72"/>
                  <a:pt x="152" y="72"/>
                  <a:pt x="152" y="72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36" y="144"/>
                  <a:pt x="136" y="144"/>
                  <a:pt x="136" y="144"/>
                </a:cubicBezTo>
                <a:lnTo>
                  <a:pt x="136" y="72"/>
                </a:lnTo>
                <a:close/>
                <a:moveTo>
                  <a:pt x="8" y="56"/>
                </a:moveTo>
                <a:cubicBezTo>
                  <a:pt x="168" y="56"/>
                  <a:pt x="168" y="56"/>
                  <a:pt x="168" y="56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8" y="64"/>
                  <a:pt x="8" y="64"/>
                  <a:pt x="8" y="64"/>
                </a:cubicBezTo>
                <a:lnTo>
                  <a:pt x="8" y="5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7194462" y="4267306"/>
            <a:ext cx="421257" cy="419172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140"/>
                </a:moveTo>
                <a:cubicBezTo>
                  <a:pt x="176" y="140"/>
                  <a:pt x="176" y="140"/>
                  <a:pt x="176" y="140"/>
                </a:cubicBezTo>
                <a:cubicBezTo>
                  <a:pt x="176" y="137"/>
                  <a:pt x="175" y="134"/>
                  <a:pt x="172" y="131"/>
                </a:cubicBezTo>
                <a:cubicBezTo>
                  <a:pt x="172" y="131"/>
                  <a:pt x="171" y="130"/>
                  <a:pt x="170" y="130"/>
                </a:cubicBezTo>
                <a:cubicBezTo>
                  <a:pt x="136" y="103"/>
                  <a:pt x="136" y="103"/>
                  <a:pt x="136" y="103"/>
                </a:cubicBezTo>
                <a:cubicBezTo>
                  <a:pt x="134" y="101"/>
                  <a:pt x="131" y="100"/>
                  <a:pt x="128" y="100"/>
                </a:cubicBezTo>
                <a:cubicBezTo>
                  <a:pt x="125" y="100"/>
                  <a:pt x="123" y="101"/>
                  <a:pt x="121" y="102"/>
                </a:cubicBezTo>
                <a:cubicBezTo>
                  <a:pt x="111" y="112"/>
                  <a:pt x="111" y="112"/>
                  <a:pt x="111" y="112"/>
                </a:cubicBezTo>
                <a:cubicBezTo>
                  <a:pt x="111" y="112"/>
                  <a:pt x="111" y="112"/>
                  <a:pt x="111" y="112"/>
                </a:cubicBezTo>
                <a:cubicBezTo>
                  <a:pt x="110" y="114"/>
                  <a:pt x="108" y="115"/>
                  <a:pt x="105" y="115"/>
                </a:cubicBezTo>
                <a:cubicBezTo>
                  <a:pt x="103" y="115"/>
                  <a:pt x="100" y="113"/>
                  <a:pt x="99" y="111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86" y="102"/>
                  <a:pt x="74" y="91"/>
                  <a:pt x="64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3" y="76"/>
                  <a:pt x="61" y="73"/>
                  <a:pt x="61" y="71"/>
                </a:cubicBezTo>
                <a:cubicBezTo>
                  <a:pt x="61" y="68"/>
                  <a:pt x="62" y="66"/>
                  <a:pt x="64" y="65"/>
                </a:cubicBezTo>
                <a:cubicBezTo>
                  <a:pt x="64" y="65"/>
                  <a:pt x="64" y="65"/>
                  <a:pt x="64" y="65"/>
                </a:cubicBezTo>
                <a:cubicBezTo>
                  <a:pt x="73" y="55"/>
                  <a:pt x="73" y="55"/>
                  <a:pt x="73" y="55"/>
                </a:cubicBezTo>
                <a:cubicBezTo>
                  <a:pt x="75" y="53"/>
                  <a:pt x="76" y="51"/>
                  <a:pt x="76" y="48"/>
                </a:cubicBezTo>
                <a:cubicBezTo>
                  <a:pt x="76" y="45"/>
                  <a:pt x="75" y="42"/>
                  <a:pt x="72" y="40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5"/>
                  <a:pt x="45" y="4"/>
                  <a:pt x="44" y="4"/>
                </a:cubicBezTo>
                <a:cubicBezTo>
                  <a:pt x="42" y="1"/>
                  <a:pt x="39" y="0"/>
                  <a:pt x="36" y="0"/>
                </a:cubicBezTo>
                <a:cubicBezTo>
                  <a:pt x="20" y="0"/>
                  <a:pt x="0" y="19"/>
                  <a:pt x="0" y="42"/>
                </a:cubicBezTo>
                <a:cubicBezTo>
                  <a:pt x="0" y="48"/>
                  <a:pt x="1" y="54"/>
                  <a:pt x="4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28" y="108"/>
                  <a:pt x="68" y="148"/>
                  <a:pt x="116" y="172"/>
                </a:cubicBezTo>
                <a:cubicBezTo>
                  <a:pt x="116" y="172"/>
                  <a:pt x="116" y="172"/>
                  <a:pt x="116" y="172"/>
                </a:cubicBezTo>
                <a:cubicBezTo>
                  <a:pt x="121" y="175"/>
                  <a:pt x="128" y="176"/>
                  <a:pt x="134" y="176"/>
                </a:cubicBezTo>
                <a:cubicBezTo>
                  <a:pt x="157" y="176"/>
                  <a:pt x="176" y="156"/>
                  <a:pt x="176" y="140"/>
                </a:cubicBezTo>
                <a:cubicBezTo>
                  <a:pt x="176" y="140"/>
                  <a:pt x="176" y="140"/>
                  <a:pt x="176" y="140"/>
                </a:cubicBezTo>
                <a:moveTo>
                  <a:pt x="134" y="168"/>
                </a:moveTo>
                <a:cubicBezTo>
                  <a:pt x="129" y="168"/>
                  <a:pt x="124" y="167"/>
                  <a:pt x="119" y="165"/>
                </a:cubicBezTo>
                <a:cubicBezTo>
                  <a:pt x="119" y="165"/>
                  <a:pt x="119" y="164"/>
                  <a:pt x="118" y="164"/>
                </a:cubicBezTo>
                <a:cubicBezTo>
                  <a:pt x="73" y="141"/>
                  <a:pt x="35" y="103"/>
                  <a:pt x="12" y="58"/>
                </a:cubicBezTo>
                <a:cubicBezTo>
                  <a:pt x="12" y="57"/>
                  <a:pt x="11" y="57"/>
                  <a:pt x="11" y="57"/>
                </a:cubicBezTo>
                <a:cubicBezTo>
                  <a:pt x="9" y="52"/>
                  <a:pt x="8" y="47"/>
                  <a:pt x="8" y="42"/>
                </a:cubicBezTo>
                <a:cubicBezTo>
                  <a:pt x="8" y="23"/>
                  <a:pt x="25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39" y="9"/>
                  <a:pt x="39" y="9"/>
                  <a:pt x="39" y="10"/>
                </a:cubicBezTo>
                <a:cubicBezTo>
                  <a:pt x="39" y="10"/>
                  <a:pt x="40" y="10"/>
                  <a:pt x="40" y="11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5"/>
                  <a:pt x="67" y="45"/>
                  <a:pt x="67" y="45"/>
                </a:cubicBezTo>
                <a:cubicBezTo>
                  <a:pt x="67" y="46"/>
                  <a:pt x="68" y="47"/>
                  <a:pt x="68" y="48"/>
                </a:cubicBezTo>
                <a:cubicBezTo>
                  <a:pt x="68" y="49"/>
                  <a:pt x="68" y="49"/>
                  <a:pt x="67" y="50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5" y="62"/>
                  <a:pt x="53" y="66"/>
                  <a:pt x="53" y="71"/>
                </a:cubicBezTo>
                <a:cubicBezTo>
                  <a:pt x="53" y="75"/>
                  <a:pt x="55" y="79"/>
                  <a:pt x="58" y="82"/>
                </a:cubicBezTo>
                <a:cubicBezTo>
                  <a:pt x="58" y="82"/>
                  <a:pt x="58" y="82"/>
                  <a:pt x="58" y="82"/>
                </a:cubicBezTo>
                <a:cubicBezTo>
                  <a:pt x="68" y="96"/>
                  <a:pt x="80" y="108"/>
                  <a:pt x="94" y="118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97" y="121"/>
                  <a:pt x="101" y="123"/>
                  <a:pt x="105" y="123"/>
                </a:cubicBezTo>
                <a:cubicBezTo>
                  <a:pt x="109" y="123"/>
                  <a:pt x="113" y="121"/>
                  <a:pt x="116" y="118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26" y="109"/>
                  <a:pt x="126" y="109"/>
                  <a:pt x="126" y="109"/>
                </a:cubicBezTo>
                <a:cubicBezTo>
                  <a:pt x="127" y="108"/>
                  <a:pt x="127" y="108"/>
                  <a:pt x="128" y="108"/>
                </a:cubicBezTo>
                <a:cubicBezTo>
                  <a:pt x="129" y="108"/>
                  <a:pt x="130" y="109"/>
                  <a:pt x="131" y="109"/>
                </a:cubicBezTo>
                <a:cubicBezTo>
                  <a:pt x="131" y="109"/>
                  <a:pt x="131" y="110"/>
                  <a:pt x="131" y="110"/>
                </a:cubicBezTo>
                <a:cubicBezTo>
                  <a:pt x="165" y="136"/>
                  <a:pt x="165" y="136"/>
                  <a:pt x="165" y="136"/>
                </a:cubicBezTo>
                <a:cubicBezTo>
                  <a:pt x="166" y="136"/>
                  <a:pt x="166" y="136"/>
                  <a:pt x="166" y="137"/>
                </a:cubicBezTo>
                <a:cubicBezTo>
                  <a:pt x="166" y="137"/>
                  <a:pt x="167" y="137"/>
                  <a:pt x="167" y="137"/>
                </a:cubicBezTo>
                <a:cubicBezTo>
                  <a:pt x="167" y="138"/>
                  <a:pt x="168" y="138"/>
                  <a:pt x="168" y="140"/>
                </a:cubicBezTo>
                <a:cubicBezTo>
                  <a:pt x="168" y="140"/>
                  <a:pt x="168" y="140"/>
                  <a:pt x="168" y="141"/>
                </a:cubicBezTo>
                <a:cubicBezTo>
                  <a:pt x="167" y="152"/>
                  <a:pt x="153" y="168"/>
                  <a:pt x="134" y="168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4" y="4943971"/>
            <a:ext cx="4690533" cy="936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251" y="2960328"/>
            <a:ext cx="5273497" cy="93734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95867" y="4407078"/>
            <a:ext cx="99060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88;p26"/>
          <p:cNvSpPr/>
          <p:nvPr/>
        </p:nvSpPr>
        <p:spPr>
          <a:xfrm rot="10800000" flipV="1">
            <a:off x="1888065" y="4288652"/>
            <a:ext cx="9144002" cy="47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reset is a powerful command that is used to undo local changes to the state of a </a:t>
            </a:r>
            <a:r>
              <a:rPr lang="en-US" sz="1200" dirty="0" err="1">
                <a:latin typeface="Poppins" charset="0"/>
                <a:cs typeface="Poppins" charset="0"/>
              </a:rPr>
              <a:t>Git</a:t>
            </a:r>
            <a:r>
              <a:rPr lang="en-US" sz="1200" dirty="0">
                <a:latin typeface="Poppins" charset="0"/>
                <a:cs typeface="Poppins" charset="0"/>
              </a:rPr>
              <a:t> repo.</a:t>
            </a:r>
            <a:endParaRPr sz="1200" dirty="0">
              <a:latin typeface="Poppins" charset="0"/>
              <a:cs typeface="Poppi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 txBox="1">
            <a:spLocks noGrp="1"/>
          </p:cNvSpPr>
          <p:nvPr>
            <p:ph type="title" idx="4294967295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</a:pPr>
            <a:r>
              <a:rPr lang="en-US" dirty="0" smtClean="0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4" name="Google Shape;624;p38"/>
          <p:cNvSpPr txBox="1">
            <a:spLocks noGrp="1"/>
          </p:cNvSpPr>
          <p:nvPr>
            <p:ph type="body" idx="1"/>
          </p:nvPr>
        </p:nvSpPr>
        <p:spPr>
          <a:xfrm>
            <a:off x="611716" y="2489199"/>
            <a:ext cx="5029200" cy="301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itchFamily="2" charset="2"/>
              <a:buChar char="q"/>
            </a:pPr>
            <a:r>
              <a:rPr lang="en-US" dirty="0" smtClean="0"/>
              <a:t>github.com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itchFamily="2" charset="2"/>
              <a:buChar char="q"/>
            </a:pPr>
            <a:r>
              <a:rPr lang="en-US" dirty="0" smtClean="0"/>
              <a:t>edureka.co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itchFamily="2" charset="2"/>
              <a:buChar char="q"/>
            </a:pPr>
            <a:r>
              <a:rPr lang="en-US" dirty="0" smtClean="0"/>
              <a:t>atlassian.com</a:t>
            </a:r>
          </a:p>
          <a:p>
            <a:pPr marL="285750" lvl="0" indent="-285750">
              <a:spcBef>
                <a:spcPts val="0"/>
              </a:spcBef>
              <a:buClr>
                <a:schemeClr val="dk2"/>
              </a:buClr>
              <a:buFont typeface="Wingdings" pitchFamily="2" charset="2"/>
              <a:buChar char="q"/>
            </a:pPr>
            <a:r>
              <a:rPr lang="en-US" dirty="0" smtClean="0"/>
              <a:t>youtube.com/c/</a:t>
            </a:r>
            <a:r>
              <a:rPr lang="en-US" dirty="0" err="1" smtClean="0"/>
              <a:t>beaprogrammer</a:t>
            </a:r>
            <a:endParaRPr lang="en-US" dirty="0" smtClean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itchFamily="2" charset="2"/>
              <a:buChar char="q"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39" name="Google Shape;163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027" y="-213293"/>
            <a:ext cx="6655830" cy="546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3251117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62"/>
          <p:cNvSpPr txBox="1"/>
          <p:nvPr/>
        </p:nvSpPr>
        <p:spPr>
          <a:xfrm>
            <a:off x="3947082" y="2204677"/>
            <a:ext cx="3586238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201</Words>
  <Application>Microsoft Office PowerPoint</Application>
  <PresentationFormat>Custom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Poppins Medium</vt:lpstr>
      <vt:lpstr>Noto Sans Symbols</vt:lpstr>
      <vt:lpstr>Poppins</vt:lpstr>
      <vt:lpstr>Poppins Light</vt:lpstr>
      <vt:lpstr>Wingdings</vt:lpstr>
      <vt:lpstr>Lato Black</vt:lpstr>
      <vt:lpstr>Poppins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Commit</vt:lpstr>
      <vt:lpstr>PowerPoint Presentation</vt:lpstr>
      <vt:lpstr>git reset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13</cp:revision>
  <dcterms:modified xsi:type="dcterms:W3CDTF">2021-08-15T08:25:30Z</dcterms:modified>
</cp:coreProperties>
</file>